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6858000" cy="9144000"/>
  <p:embeddedFontLst>
    <p:embeddedFont>
      <p:font typeface="Lato"/>
      <p:regular r:id="rId20"/>
      <p:bold r:id="rId21"/>
      <p:italic r:id="rId22"/>
      <p:boldItalic r:id="rId23"/>
    </p:embeddedFont>
    <p:embeddedFont>
      <p:font typeface="Lato Black"/>
      <p:bold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regular.fntdata"/><Relationship Id="rId22" Type="http://schemas.openxmlformats.org/officeDocument/2006/relationships/font" Target="fonts/Lato-italic.fntdata"/><Relationship Id="rId21" Type="http://schemas.openxmlformats.org/officeDocument/2006/relationships/font" Target="fonts/Lato-bold.fntdata"/><Relationship Id="rId24" Type="http://schemas.openxmlformats.org/officeDocument/2006/relationships/font" Target="fonts/LatoBlack-bold.fntdata"/><Relationship Id="rId23" Type="http://schemas.openxmlformats.org/officeDocument/2006/relationships/font" Target="fonts/La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5" Type="http://schemas.openxmlformats.org/officeDocument/2006/relationships/font" Target="fonts/LatoBlack-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d9295d3670_2_7:notes"/>
          <p:cNvSpPr/>
          <p:nvPr>
            <p:ph idx="2" type="sldImg"/>
          </p:nvPr>
        </p:nvSpPr>
        <p:spPr>
          <a:xfrm>
            <a:off x="381794" y="685800"/>
            <a:ext cx="6094412"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9" name="Google Shape;59;gd9295d3670_2_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 name="Google Shape;60;gd9295d3670_2_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db90cdba1a_1_16:notes"/>
          <p:cNvSpPr/>
          <p:nvPr>
            <p:ph idx="2" type="sldImg"/>
          </p:nvPr>
        </p:nvSpPr>
        <p:spPr>
          <a:xfrm>
            <a:off x="381794" y="685800"/>
            <a:ext cx="60945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1" name="Google Shape;311;gdb90cdba1a_1_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gdb90cdba1a_1_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d9295d3670_2_195:notes"/>
          <p:cNvSpPr/>
          <p:nvPr>
            <p:ph idx="2" type="sldImg"/>
          </p:nvPr>
        </p:nvSpPr>
        <p:spPr>
          <a:xfrm>
            <a:off x="381794" y="685800"/>
            <a:ext cx="6094412"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2" name="Google Shape;322;gd9295d3670_2_19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3" name="Google Shape;323;gd9295d3670_2_19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d9295d3670_2_920:notes"/>
          <p:cNvSpPr/>
          <p:nvPr>
            <p:ph idx="2" type="sldImg"/>
          </p:nvPr>
        </p:nvSpPr>
        <p:spPr>
          <a:xfrm>
            <a:off x="381794" y="685800"/>
            <a:ext cx="6094412"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3" name="Google Shape;333;gd9295d3670_2_9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4" name="Google Shape;334;gd9295d3670_2_9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7" name="Shape 477"/>
        <p:cNvGrpSpPr/>
        <p:nvPr/>
      </p:nvGrpSpPr>
      <p:grpSpPr>
        <a:xfrm>
          <a:off x="0" y="0"/>
          <a:ext cx="0" cy="0"/>
          <a:chOff x="0" y="0"/>
          <a:chExt cx="0" cy="0"/>
        </a:xfrm>
      </p:grpSpPr>
      <p:sp>
        <p:nvSpPr>
          <p:cNvPr id="478" name="Google Shape;478;gdb90cdba1a_1_27:notes"/>
          <p:cNvSpPr/>
          <p:nvPr>
            <p:ph idx="2" type="sldImg"/>
          </p:nvPr>
        </p:nvSpPr>
        <p:spPr>
          <a:xfrm>
            <a:off x="381794" y="685800"/>
            <a:ext cx="60945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79" name="Google Shape;479;gdb90cdba1a_1_2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0" name="Google Shape;480;gdb90cdba1a_1_2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d9295d3670_2_171:notes"/>
          <p:cNvSpPr/>
          <p:nvPr>
            <p:ph idx="2" type="sldImg"/>
          </p:nvPr>
        </p:nvSpPr>
        <p:spPr>
          <a:xfrm>
            <a:off x="381794" y="685800"/>
            <a:ext cx="6094412"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gd9295d3670_2_17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gd9295d3670_2_17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d9295d3670_2_229:notes"/>
          <p:cNvSpPr/>
          <p:nvPr>
            <p:ph idx="2" type="sldImg"/>
          </p:nvPr>
        </p:nvSpPr>
        <p:spPr>
          <a:xfrm>
            <a:off x="381794" y="685800"/>
            <a:ext cx="6094412"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1" name="Google Shape;221;gd9295d3670_2_22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gd9295d3670_2_22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d9295d3670_0_9:notes"/>
          <p:cNvSpPr/>
          <p:nvPr>
            <p:ph idx="2" type="sldImg"/>
          </p:nvPr>
        </p:nvSpPr>
        <p:spPr>
          <a:xfrm>
            <a:off x="381794" y="685800"/>
            <a:ext cx="60945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5" name="Google Shape;245;gd9295d3670_0_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6" name="Google Shape;246;gd9295d3670_0_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d9295d3670_0_33:notes"/>
          <p:cNvSpPr/>
          <p:nvPr>
            <p:ph idx="2" type="sldImg"/>
          </p:nvPr>
        </p:nvSpPr>
        <p:spPr>
          <a:xfrm>
            <a:off x="381794" y="685800"/>
            <a:ext cx="60945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6" name="Google Shape;256;gd9295d3670_0_3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7" name="Google Shape;257;gd9295d3670_0_3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d9295d3670_0_43:notes"/>
          <p:cNvSpPr/>
          <p:nvPr>
            <p:ph idx="2" type="sldImg"/>
          </p:nvPr>
        </p:nvSpPr>
        <p:spPr>
          <a:xfrm>
            <a:off x="381794" y="685800"/>
            <a:ext cx="60945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7" name="Google Shape;267;gd9295d3670_0_4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8" name="Google Shape;268;gd9295d3670_0_4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d9295d3670_2_184:notes"/>
          <p:cNvSpPr/>
          <p:nvPr>
            <p:ph idx="2" type="sldImg"/>
          </p:nvPr>
        </p:nvSpPr>
        <p:spPr>
          <a:xfrm>
            <a:off x="381794" y="685800"/>
            <a:ext cx="6094412"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8" name="Google Shape;278;gd9295d3670_2_18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9" name="Google Shape;279;gd9295d3670_2_18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d9295d3670_0_53:notes"/>
          <p:cNvSpPr/>
          <p:nvPr>
            <p:ph idx="2" type="sldImg"/>
          </p:nvPr>
        </p:nvSpPr>
        <p:spPr>
          <a:xfrm>
            <a:off x="381794" y="685800"/>
            <a:ext cx="60945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9" name="Google Shape;289;gd9295d3670_0_5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0" name="Google Shape;290;gd9295d3670_0_5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db90cdba1a_1_3:notes"/>
          <p:cNvSpPr/>
          <p:nvPr>
            <p:ph idx="2" type="sldImg"/>
          </p:nvPr>
        </p:nvSpPr>
        <p:spPr>
          <a:xfrm>
            <a:off x="381794" y="685800"/>
            <a:ext cx="60945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0" name="Google Shape;300;gdb90cdba1a_1_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1" name="Google Shape;301;gdb90cdba1a_1_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172"/>
          </a:xfrm>
          <a:prstGeom prst="rect">
            <a:avLst/>
          </a:prstGeom>
          <a:noFill/>
          <a:ln>
            <a:noFill/>
          </a:ln>
        </p:spPr>
        <p:txBody>
          <a:bodyPr anchorCtr="0" anchor="ctr" bIns="17150" lIns="34300" spcFirstLastPara="1" rIns="34300" wrap="square" tIns="17150">
            <a:normAutofit/>
          </a:bodyPr>
          <a:lstStyle>
            <a:lvl1pPr lvl="0" marR="0" rtl="0" algn="l">
              <a:lnSpc>
                <a:spcPct val="90000"/>
              </a:lnSpc>
              <a:spcBef>
                <a:spcPts val="0"/>
              </a:spcBef>
              <a:spcAft>
                <a:spcPts val="0"/>
              </a:spcAft>
              <a:buClr>
                <a:schemeClr val="dk1"/>
              </a:buClr>
              <a:buSzPts val="2300"/>
              <a:buFont typeface="Lato"/>
              <a:buNone/>
              <a:defRPr b="0" i="0" sz="2300" u="none" cap="none" strike="noStrike">
                <a:solidFill>
                  <a:schemeClr val="dk1"/>
                </a:solidFill>
                <a:latin typeface="Lato"/>
                <a:ea typeface="Lato"/>
                <a:cs typeface="Lato"/>
                <a:sym typeface="Lato"/>
              </a:defRPr>
            </a:lvl1pPr>
            <a:lvl2pPr lvl="1">
              <a:spcBef>
                <a:spcPts val="0"/>
              </a:spcBef>
              <a:spcAft>
                <a:spcPts val="0"/>
              </a:spcAft>
              <a:buSzPts val="500"/>
              <a:buNone/>
              <a:defRPr sz="700"/>
            </a:lvl2pPr>
            <a:lvl3pPr lvl="2">
              <a:spcBef>
                <a:spcPts val="0"/>
              </a:spcBef>
              <a:spcAft>
                <a:spcPts val="0"/>
              </a:spcAft>
              <a:buSzPts val="500"/>
              <a:buNone/>
              <a:defRPr sz="700"/>
            </a:lvl3pPr>
            <a:lvl4pPr lvl="3">
              <a:spcBef>
                <a:spcPts val="0"/>
              </a:spcBef>
              <a:spcAft>
                <a:spcPts val="0"/>
              </a:spcAft>
              <a:buSzPts val="500"/>
              <a:buNone/>
              <a:defRPr sz="700"/>
            </a:lvl4pPr>
            <a:lvl5pPr lvl="4">
              <a:spcBef>
                <a:spcPts val="0"/>
              </a:spcBef>
              <a:spcAft>
                <a:spcPts val="0"/>
              </a:spcAft>
              <a:buSzPts val="500"/>
              <a:buNone/>
              <a:defRPr sz="700"/>
            </a:lvl5pPr>
            <a:lvl6pPr lvl="5">
              <a:spcBef>
                <a:spcPts val="0"/>
              </a:spcBef>
              <a:spcAft>
                <a:spcPts val="0"/>
              </a:spcAft>
              <a:buSzPts val="500"/>
              <a:buNone/>
              <a:defRPr sz="700"/>
            </a:lvl6pPr>
            <a:lvl7pPr lvl="6">
              <a:spcBef>
                <a:spcPts val="0"/>
              </a:spcBef>
              <a:spcAft>
                <a:spcPts val="0"/>
              </a:spcAft>
              <a:buSzPts val="500"/>
              <a:buNone/>
              <a:defRPr sz="700"/>
            </a:lvl7pPr>
            <a:lvl8pPr lvl="7">
              <a:spcBef>
                <a:spcPts val="0"/>
              </a:spcBef>
              <a:spcAft>
                <a:spcPts val="0"/>
              </a:spcAft>
              <a:buSzPts val="500"/>
              <a:buNone/>
              <a:defRPr sz="700"/>
            </a:lvl8pPr>
            <a:lvl9pPr lvl="8">
              <a:spcBef>
                <a:spcPts val="0"/>
              </a:spcBef>
              <a:spcAft>
                <a:spcPts val="0"/>
              </a:spcAft>
              <a:buSzPts val="500"/>
              <a:buNone/>
              <a:defRPr sz="700"/>
            </a:lvl9pPr>
          </a:lstStyle>
          <a:p/>
        </p:txBody>
      </p:sp>
      <p:sp>
        <p:nvSpPr>
          <p:cNvPr id="52" name="Google Shape;52;p13"/>
          <p:cNvSpPr txBox="1"/>
          <p:nvPr>
            <p:ph idx="1" type="body"/>
          </p:nvPr>
        </p:nvSpPr>
        <p:spPr>
          <a:xfrm>
            <a:off x="628650" y="1369219"/>
            <a:ext cx="7886700" cy="3263504"/>
          </a:xfrm>
          <a:prstGeom prst="rect">
            <a:avLst/>
          </a:prstGeom>
          <a:noFill/>
          <a:ln>
            <a:noFill/>
          </a:ln>
        </p:spPr>
        <p:txBody>
          <a:bodyPr anchorCtr="0" anchor="t" bIns="17150" lIns="34300" spcFirstLastPara="1" rIns="34300" wrap="square" tIns="17150">
            <a:normAutofit/>
          </a:bodyPr>
          <a:lstStyle>
            <a:lvl1pPr indent="-228600" lvl="0" marL="457200" marR="0" rtl="0" algn="l">
              <a:lnSpc>
                <a:spcPct val="90000"/>
              </a:lnSpc>
              <a:spcBef>
                <a:spcPts val="800"/>
              </a:spcBef>
              <a:spcAft>
                <a:spcPts val="0"/>
              </a:spcAft>
              <a:buClr>
                <a:schemeClr val="dk1"/>
              </a:buClr>
              <a:buSzPts val="1500"/>
              <a:buFont typeface="Arial"/>
              <a:buNone/>
              <a:defRPr b="0" i="0" sz="1500" u="none" cap="none" strike="noStrike">
                <a:solidFill>
                  <a:schemeClr val="dk1"/>
                </a:solidFill>
                <a:latin typeface="Lato"/>
                <a:ea typeface="Lato"/>
                <a:cs typeface="Lato"/>
                <a:sym typeface="Lato"/>
              </a:defRPr>
            </a:lvl1pPr>
            <a:lvl2pPr indent="-228600" lvl="1" marL="914400" marR="0" rtl="0" algn="l">
              <a:lnSpc>
                <a:spcPct val="90000"/>
              </a:lnSpc>
              <a:spcBef>
                <a:spcPts val="400"/>
              </a:spcBef>
              <a:spcAft>
                <a:spcPts val="0"/>
              </a:spcAft>
              <a:buClr>
                <a:schemeClr val="dk1"/>
              </a:buClr>
              <a:buSzPts val="1200"/>
              <a:buFont typeface="Arial"/>
              <a:buNone/>
              <a:defRPr b="0" i="0" sz="1200" u="none" cap="none" strike="noStrike">
                <a:solidFill>
                  <a:schemeClr val="dk1"/>
                </a:solidFill>
                <a:latin typeface="Lato"/>
                <a:ea typeface="Lato"/>
                <a:cs typeface="Lato"/>
                <a:sym typeface="Lato"/>
              </a:defRPr>
            </a:lvl2pPr>
            <a:lvl3pPr indent="-228600" lvl="2" marL="1371600" marR="0" rtl="0" algn="l">
              <a:lnSpc>
                <a:spcPct val="90000"/>
              </a:lnSpc>
              <a:spcBef>
                <a:spcPts val="400"/>
              </a:spcBef>
              <a:spcAft>
                <a:spcPts val="0"/>
              </a:spcAft>
              <a:buClr>
                <a:schemeClr val="dk1"/>
              </a:buClr>
              <a:buSzPts val="900"/>
              <a:buFont typeface="Arial"/>
              <a:buNone/>
              <a:defRPr b="0" i="0" sz="900" u="none" cap="none" strike="noStrike">
                <a:solidFill>
                  <a:schemeClr val="dk1"/>
                </a:solidFill>
                <a:latin typeface="Lato"/>
                <a:ea typeface="Lato"/>
                <a:cs typeface="Lato"/>
                <a:sym typeface="Lato"/>
              </a:defRPr>
            </a:lvl3pPr>
            <a:lvl4pPr indent="-228600" lvl="3" marL="1828800" marR="0" rtl="0" algn="l">
              <a:lnSpc>
                <a:spcPct val="90000"/>
              </a:lnSpc>
              <a:spcBef>
                <a:spcPts val="400"/>
              </a:spcBef>
              <a:spcAft>
                <a:spcPts val="0"/>
              </a:spcAft>
              <a:buClr>
                <a:schemeClr val="dk1"/>
              </a:buClr>
              <a:buSzPts val="800"/>
              <a:buFont typeface="Arial"/>
              <a:buNone/>
              <a:defRPr b="0" i="0" sz="800" u="none" cap="none" strike="noStrike">
                <a:solidFill>
                  <a:schemeClr val="dk1"/>
                </a:solidFill>
                <a:latin typeface="Lato"/>
                <a:ea typeface="Lato"/>
                <a:cs typeface="Lato"/>
                <a:sym typeface="Lato"/>
              </a:defRPr>
            </a:lvl4pPr>
            <a:lvl5pPr indent="-228600" lvl="4" marL="2286000" marR="0" rtl="0" algn="l">
              <a:lnSpc>
                <a:spcPct val="90000"/>
              </a:lnSpc>
              <a:spcBef>
                <a:spcPts val="400"/>
              </a:spcBef>
              <a:spcAft>
                <a:spcPts val="0"/>
              </a:spcAft>
              <a:buClr>
                <a:schemeClr val="dk1"/>
              </a:buClr>
              <a:buSzPts val="800"/>
              <a:buFont typeface="Arial"/>
              <a:buNone/>
              <a:defRPr b="0" i="0" sz="800" u="none" cap="none" strike="noStrike">
                <a:solidFill>
                  <a:schemeClr val="dk1"/>
                </a:solidFill>
                <a:latin typeface="Lato"/>
                <a:ea typeface="Lato"/>
                <a:cs typeface="Lato"/>
                <a:sym typeface="Lato"/>
              </a:defRPr>
            </a:lvl5pPr>
            <a:lvl6pPr indent="-311150" lvl="5" marL="27432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6pPr>
            <a:lvl7pPr indent="-311150" lvl="6" marL="32004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7pPr>
            <a:lvl8pPr indent="-311150" lvl="7" marL="36576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8pPr>
            <a:lvl9pPr indent="-311150" lvl="8" marL="4114800" marR="0" rtl="0" algn="l">
              <a:lnSpc>
                <a:spcPct val="90000"/>
              </a:lnSpc>
              <a:spcBef>
                <a:spcPts val="4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844"/>
          </a:xfrm>
          <a:prstGeom prst="rect">
            <a:avLst/>
          </a:prstGeom>
          <a:noFill/>
          <a:ln>
            <a:noFill/>
          </a:ln>
        </p:spPr>
        <p:txBody>
          <a:bodyPr anchorCtr="0" anchor="ctr" bIns="17150" lIns="34300" spcFirstLastPara="1" rIns="34300" wrap="square" tIns="17150">
            <a:noAutofit/>
          </a:bodyPr>
          <a:lstStyle>
            <a:lvl1pPr lvl="0" marR="0" rtl="0" algn="l">
              <a:spcBef>
                <a:spcPts val="0"/>
              </a:spcBef>
              <a:spcAft>
                <a:spcPts val="0"/>
              </a:spcAft>
              <a:buSzPts val="500"/>
              <a:buNone/>
              <a:defRPr b="0" i="0" sz="900" u="none" cap="none" strike="noStrike">
                <a:solidFill>
                  <a:srgbClr val="AAAAAA"/>
                </a:solidFill>
                <a:latin typeface="Calibri"/>
                <a:ea typeface="Calibri"/>
                <a:cs typeface="Calibri"/>
                <a:sym typeface="Calibri"/>
              </a:defRPr>
            </a:lvl1pPr>
            <a:lvl2pPr lvl="1"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844"/>
          </a:xfrm>
          <a:prstGeom prst="rect">
            <a:avLst/>
          </a:prstGeom>
          <a:noFill/>
          <a:ln>
            <a:noFill/>
          </a:ln>
        </p:spPr>
        <p:txBody>
          <a:bodyPr anchorCtr="0" anchor="ctr" bIns="17150" lIns="34300" spcFirstLastPara="1" rIns="34300" wrap="square" tIns="17150">
            <a:noAutofit/>
          </a:bodyPr>
          <a:lstStyle>
            <a:lvl1pPr lvl="0" marR="0" rtl="0" algn="ctr">
              <a:spcBef>
                <a:spcPts val="0"/>
              </a:spcBef>
              <a:spcAft>
                <a:spcPts val="0"/>
              </a:spcAft>
              <a:buSzPts val="500"/>
              <a:buNone/>
              <a:defRPr b="0" i="0" sz="900" u="none" cap="none" strike="noStrike">
                <a:solidFill>
                  <a:srgbClr val="AAAAAA"/>
                </a:solidFill>
                <a:latin typeface="Calibri"/>
                <a:ea typeface="Calibri"/>
                <a:cs typeface="Calibri"/>
                <a:sym typeface="Calibri"/>
              </a:defRPr>
            </a:lvl1pPr>
            <a:lvl2pPr lvl="1"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500"/>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844"/>
          </a:xfrm>
          <a:prstGeom prst="rect">
            <a:avLst/>
          </a:prstGeom>
          <a:noFill/>
          <a:ln>
            <a:noFill/>
          </a:ln>
        </p:spPr>
        <p:txBody>
          <a:bodyPr anchorCtr="0" anchor="ctr" bIns="17150" lIns="34300" spcFirstLastPara="1" rIns="34300" wrap="square" tIns="17150">
            <a:noAutofit/>
          </a:bodyPr>
          <a:lstStyle>
            <a:lvl1pPr indent="0" lvl="0" marL="0" marR="0" rtl="0" algn="r">
              <a:spcBef>
                <a:spcPts val="0"/>
              </a:spcBef>
              <a:buNone/>
              <a:defRPr b="0" i="0" sz="900" u="none" cap="none" strike="noStrike">
                <a:solidFill>
                  <a:srgbClr val="AAAAAA"/>
                </a:solidFill>
                <a:latin typeface="Calibri"/>
                <a:ea typeface="Calibri"/>
                <a:cs typeface="Calibri"/>
                <a:sym typeface="Calibri"/>
              </a:defRPr>
            </a:lvl1pPr>
            <a:lvl2pPr indent="0" lvl="1" marL="0" marR="0" rtl="0" algn="r">
              <a:spcBef>
                <a:spcPts val="0"/>
              </a:spcBef>
              <a:buNone/>
              <a:defRPr b="0" i="0" sz="900" u="none" cap="none" strike="noStrike">
                <a:solidFill>
                  <a:srgbClr val="AAAAAA"/>
                </a:solidFill>
                <a:latin typeface="Calibri"/>
                <a:ea typeface="Calibri"/>
                <a:cs typeface="Calibri"/>
                <a:sym typeface="Calibri"/>
              </a:defRPr>
            </a:lvl2pPr>
            <a:lvl3pPr indent="0" lvl="2" marL="0" marR="0" rtl="0" algn="r">
              <a:spcBef>
                <a:spcPts val="0"/>
              </a:spcBef>
              <a:buNone/>
              <a:defRPr b="0" i="0" sz="900" u="none" cap="none" strike="noStrike">
                <a:solidFill>
                  <a:srgbClr val="AAAAAA"/>
                </a:solidFill>
                <a:latin typeface="Calibri"/>
                <a:ea typeface="Calibri"/>
                <a:cs typeface="Calibri"/>
                <a:sym typeface="Calibri"/>
              </a:defRPr>
            </a:lvl3pPr>
            <a:lvl4pPr indent="0" lvl="3" marL="0" marR="0" rtl="0" algn="r">
              <a:spcBef>
                <a:spcPts val="0"/>
              </a:spcBef>
              <a:buNone/>
              <a:defRPr b="0" i="0" sz="900" u="none" cap="none" strike="noStrike">
                <a:solidFill>
                  <a:srgbClr val="AAAAAA"/>
                </a:solidFill>
                <a:latin typeface="Calibri"/>
                <a:ea typeface="Calibri"/>
                <a:cs typeface="Calibri"/>
                <a:sym typeface="Calibri"/>
              </a:defRPr>
            </a:lvl4pPr>
            <a:lvl5pPr indent="0" lvl="4" marL="0" marR="0" rtl="0" algn="r">
              <a:spcBef>
                <a:spcPts val="0"/>
              </a:spcBef>
              <a:buNone/>
              <a:defRPr b="0" i="0" sz="900" u="none" cap="none" strike="noStrike">
                <a:solidFill>
                  <a:srgbClr val="AAAAAA"/>
                </a:solidFill>
                <a:latin typeface="Calibri"/>
                <a:ea typeface="Calibri"/>
                <a:cs typeface="Calibri"/>
                <a:sym typeface="Calibri"/>
              </a:defRPr>
            </a:lvl5pPr>
            <a:lvl6pPr indent="0" lvl="5" marL="0" marR="0" rtl="0" algn="r">
              <a:spcBef>
                <a:spcPts val="0"/>
              </a:spcBef>
              <a:buNone/>
              <a:defRPr b="0" i="0" sz="900" u="none" cap="none" strike="noStrike">
                <a:solidFill>
                  <a:srgbClr val="AAAAAA"/>
                </a:solidFill>
                <a:latin typeface="Calibri"/>
                <a:ea typeface="Calibri"/>
                <a:cs typeface="Calibri"/>
                <a:sym typeface="Calibri"/>
              </a:defRPr>
            </a:lvl6pPr>
            <a:lvl7pPr indent="0" lvl="6" marL="0" marR="0" rtl="0" algn="r">
              <a:spcBef>
                <a:spcPts val="0"/>
              </a:spcBef>
              <a:buNone/>
              <a:defRPr b="0" i="0" sz="900" u="none" cap="none" strike="noStrike">
                <a:solidFill>
                  <a:srgbClr val="AAAAAA"/>
                </a:solidFill>
                <a:latin typeface="Calibri"/>
                <a:ea typeface="Calibri"/>
                <a:cs typeface="Calibri"/>
                <a:sym typeface="Calibri"/>
              </a:defRPr>
            </a:lvl7pPr>
            <a:lvl8pPr indent="0" lvl="7" marL="0" marR="0" rtl="0" algn="r">
              <a:spcBef>
                <a:spcPts val="0"/>
              </a:spcBef>
              <a:buNone/>
              <a:defRPr b="0" i="0" sz="900" u="none" cap="none" strike="noStrike">
                <a:solidFill>
                  <a:srgbClr val="AAAAAA"/>
                </a:solidFill>
                <a:latin typeface="Calibri"/>
                <a:ea typeface="Calibri"/>
                <a:cs typeface="Calibri"/>
                <a:sym typeface="Calibri"/>
              </a:defRPr>
            </a:lvl8pPr>
            <a:lvl9pPr indent="0" lvl="8" marL="0" marR="0" rtl="0" algn="r">
              <a:spcBef>
                <a:spcPts val="0"/>
              </a:spcBef>
              <a:buNone/>
              <a:defRPr b="0" i="0" sz="900" u="none" cap="none" strike="noStrike">
                <a:solidFill>
                  <a:srgbClr val="AAAAAA"/>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hyperlink" Target="https://docs.google.com/document/d/1vibkIhFp0qsXlA6tjVV5HpiqzSiGU-bc3ipA1ljYat8/edi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hyperlink" Target="https://docs.google.com/spreadsheets/d/1dNKQd9OmXL-nt6cEbB44Wms4nTz-5koqA8vTEpMMYkA/edit#gid=96409866" TargetMode="External"/><Relationship Id="rId4" Type="http://schemas.openxmlformats.org/officeDocument/2006/relationships/hyperlink" Target="https://docs.google.com/spreadsheets/d/1dNKQd9OmXL-nt6cEbB44Wms4nTz-5koqA8vTEpMMYkA/edit#gid=9640986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hyperlink" Target="https://docs.google.com/spreadsheets/d/1uHFAP9bNnf34jwzhPtJpRVvJbRm9e5o6O7Ot91T2-sU/edit#gid=664105799" TargetMode="External"/><Relationship Id="rId4" Type="http://schemas.openxmlformats.org/officeDocument/2006/relationships/hyperlink" Target="https://docs.google.com/spreadsheets/d/1uHFAP9bNnf34jwzhPtJpRVvJbRm9e5o6O7Ot91T2-sU/edit#gid=664105799"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5"/>
          <p:cNvSpPr/>
          <p:nvPr/>
        </p:nvSpPr>
        <p:spPr>
          <a:xfrm>
            <a:off x="0" y="0"/>
            <a:ext cx="9144000" cy="5143500"/>
          </a:xfrm>
          <a:prstGeom prst="rect">
            <a:avLst/>
          </a:prstGeom>
          <a:solidFill>
            <a:schemeClr val="accent4"/>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63" name="Google Shape;63;p15"/>
          <p:cNvSpPr/>
          <p:nvPr/>
        </p:nvSpPr>
        <p:spPr>
          <a:xfrm>
            <a:off x="919498" y="955762"/>
            <a:ext cx="7355817" cy="3224608"/>
          </a:xfrm>
          <a:prstGeom prst="rect">
            <a:avLst/>
          </a:prstGeom>
          <a:solidFill>
            <a:schemeClr val="accent5"/>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64" name="Google Shape;64;p15"/>
          <p:cNvSpPr/>
          <p:nvPr/>
        </p:nvSpPr>
        <p:spPr>
          <a:xfrm>
            <a:off x="1080478" y="1124625"/>
            <a:ext cx="7006593" cy="2891802"/>
          </a:xfrm>
          <a:prstGeom prst="rect">
            <a:avLst/>
          </a:prstGeom>
          <a:solidFill>
            <a:srgbClr val="262626"/>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grpSp>
        <p:nvGrpSpPr>
          <p:cNvPr id="65" name="Google Shape;65;p15"/>
          <p:cNvGrpSpPr/>
          <p:nvPr/>
        </p:nvGrpSpPr>
        <p:grpSpPr>
          <a:xfrm>
            <a:off x="2061738" y="1608614"/>
            <a:ext cx="5020962" cy="2074947"/>
            <a:chOff x="6275734" y="4319126"/>
            <a:chExt cx="11772000" cy="4866127"/>
          </a:xfrm>
        </p:grpSpPr>
        <p:sp>
          <p:nvSpPr>
            <p:cNvPr id="66" name="Google Shape;66;p15"/>
            <p:cNvSpPr txBox="1"/>
            <p:nvPr/>
          </p:nvSpPr>
          <p:spPr>
            <a:xfrm>
              <a:off x="6275734" y="4319126"/>
              <a:ext cx="11772000" cy="3835500"/>
            </a:xfrm>
            <a:prstGeom prst="rect">
              <a:avLst/>
            </a:prstGeom>
            <a:noFill/>
            <a:ln>
              <a:noFill/>
            </a:ln>
          </p:spPr>
          <p:txBody>
            <a:bodyPr anchorCtr="0" anchor="t" bIns="17150" lIns="34300" spcFirstLastPara="1" rIns="34300" wrap="square" tIns="17150">
              <a:spAutoFit/>
            </a:bodyPr>
            <a:lstStyle/>
            <a:p>
              <a:pPr indent="0" lvl="0" marL="0" rtl="0" algn="ctr">
                <a:spcBef>
                  <a:spcPts val="0"/>
                </a:spcBef>
                <a:spcAft>
                  <a:spcPts val="0"/>
                </a:spcAft>
                <a:buNone/>
              </a:pPr>
              <a:r>
                <a:rPr b="1" lang="en" sz="5200">
                  <a:solidFill>
                    <a:schemeClr val="lt1"/>
                  </a:solidFill>
                </a:rPr>
                <a:t>Retention in the Classroom</a:t>
              </a:r>
              <a:endParaRPr b="1" sz="500">
                <a:solidFill>
                  <a:schemeClr val="lt1"/>
                </a:solidFill>
              </a:endParaRPr>
            </a:p>
          </p:txBody>
        </p:sp>
        <p:sp>
          <p:nvSpPr>
            <p:cNvPr id="67" name="Google Shape;67;p15"/>
            <p:cNvSpPr txBox="1"/>
            <p:nvPr/>
          </p:nvSpPr>
          <p:spPr>
            <a:xfrm>
              <a:off x="7974466" y="8454153"/>
              <a:ext cx="8374500" cy="731100"/>
            </a:xfrm>
            <a:prstGeom prst="rect">
              <a:avLst/>
            </a:prstGeom>
            <a:noFill/>
            <a:ln>
              <a:noFill/>
            </a:ln>
          </p:spPr>
          <p:txBody>
            <a:bodyPr anchorCtr="0" anchor="t" bIns="17150" lIns="34300" spcFirstLastPara="1" rIns="34300" wrap="square" tIns="17150">
              <a:spAutoFit/>
            </a:bodyPr>
            <a:lstStyle/>
            <a:p>
              <a:pPr indent="0" lvl="0" marL="0" marR="0" rtl="0" algn="ctr">
                <a:spcBef>
                  <a:spcPts val="0"/>
                </a:spcBef>
                <a:spcAft>
                  <a:spcPts val="0"/>
                </a:spcAft>
                <a:buNone/>
              </a:pPr>
              <a:r>
                <a:rPr lang="en" sz="1800">
                  <a:solidFill>
                    <a:schemeClr val="lt1"/>
                  </a:solidFill>
                  <a:latin typeface="Lato"/>
                  <a:ea typeface="Lato"/>
                  <a:cs typeface="Lato"/>
                  <a:sym typeface="Lato"/>
                </a:rPr>
                <a:t>Patterns of Student Behavior</a:t>
              </a:r>
              <a:endParaRPr sz="900"/>
            </a:p>
          </p:txBody>
        </p:sp>
      </p:grpSp>
      <p:grpSp>
        <p:nvGrpSpPr>
          <p:cNvPr id="68" name="Google Shape;68;p15"/>
          <p:cNvGrpSpPr/>
          <p:nvPr/>
        </p:nvGrpSpPr>
        <p:grpSpPr>
          <a:xfrm rot="-899776">
            <a:off x="5082602" y="954678"/>
            <a:ext cx="1327298" cy="239802"/>
            <a:chOff x="1362960" y="6237000"/>
            <a:chExt cx="679320" cy="122760"/>
          </a:xfrm>
        </p:grpSpPr>
        <p:sp>
          <p:nvSpPr>
            <p:cNvPr id="69" name="Google Shape;69;p15"/>
            <p:cNvSpPr/>
            <p:nvPr/>
          </p:nvSpPr>
          <p:spPr>
            <a:xfrm>
              <a:off x="1362960" y="6237000"/>
              <a:ext cx="679320" cy="122760"/>
            </a:xfrm>
            <a:custGeom>
              <a:rect b="b" l="l" r="r" t="t"/>
              <a:pathLst>
                <a:path extrusionOk="0" h="342" w="1888">
                  <a:moveTo>
                    <a:pt x="1883" y="342"/>
                  </a:moveTo>
                  <a:lnTo>
                    <a:pt x="0" y="320"/>
                  </a:lnTo>
                  <a:lnTo>
                    <a:pt x="3" y="0"/>
                  </a:lnTo>
                  <a:lnTo>
                    <a:pt x="1888" y="22"/>
                  </a:lnTo>
                  <a:close/>
                </a:path>
              </a:pathLst>
            </a:custGeom>
            <a:solidFill>
              <a:srgbClr val="F2683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70" name="Google Shape;70;p15"/>
            <p:cNvSpPr/>
            <p:nvPr/>
          </p:nvSpPr>
          <p:spPr>
            <a:xfrm>
              <a:off x="1362960" y="6310079"/>
              <a:ext cx="677880" cy="49320"/>
            </a:xfrm>
            <a:custGeom>
              <a:rect b="b" l="l" r="r" t="t"/>
              <a:pathLst>
                <a:path extrusionOk="0" h="138" w="1884">
                  <a:moveTo>
                    <a:pt x="1883" y="138"/>
                  </a:moveTo>
                  <a:lnTo>
                    <a:pt x="0" y="117"/>
                  </a:lnTo>
                  <a:lnTo>
                    <a:pt x="1" y="0"/>
                  </a:lnTo>
                  <a:lnTo>
                    <a:pt x="1884" y="22"/>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71" name="Google Shape;71;p15"/>
            <p:cNvSpPr/>
            <p:nvPr/>
          </p:nvSpPr>
          <p:spPr>
            <a:xfrm>
              <a:off x="1371599" y="6237360"/>
              <a:ext cx="5760" cy="36360"/>
            </a:xfrm>
            <a:custGeom>
              <a:rect b="b" l="l" r="r" t="t"/>
              <a:pathLst>
                <a:path extrusionOk="0" h="102" w="17">
                  <a:moveTo>
                    <a:pt x="16" y="102"/>
                  </a:moveTo>
                  <a:lnTo>
                    <a:pt x="0" y="102"/>
                  </a:lnTo>
                  <a:lnTo>
                    <a:pt x="1" y="0"/>
                  </a:lnTo>
                  <a:lnTo>
                    <a:pt x="17"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72" name="Google Shape;72;p15"/>
            <p:cNvSpPr/>
            <p:nvPr/>
          </p:nvSpPr>
          <p:spPr>
            <a:xfrm>
              <a:off x="1385640" y="6237360"/>
              <a:ext cx="5040" cy="24840"/>
            </a:xfrm>
            <a:custGeom>
              <a:rect b="b" l="l" r="r" t="t"/>
              <a:pathLst>
                <a:path extrusionOk="0" h="70" w="15">
                  <a:moveTo>
                    <a:pt x="15" y="70"/>
                  </a:moveTo>
                  <a:lnTo>
                    <a:pt x="0" y="70"/>
                  </a:lnTo>
                  <a:lnTo>
                    <a:pt x="1"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73" name="Google Shape;73;p15"/>
            <p:cNvSpPr/>
            <p:nvPr/>
          </p:nvSpPr>
          <p:spPr>
            <a:xfrm>
              <a:off x="1398960" y="6237360"/>
              <a:ext cx="5040" cy="25200"/>
            </a:xfrm>
            <a:custGeom>
              <a:rect b="b" l="l" r="r" t="t"/>
              <a:pathLst>
                <a:path extrusionOk="0" h="71" w="15">
                  <a:moveTo>
                    <a:pt x="15" y="71"/>
                  </a:moveTo>
                  <a:lnTo>
                    <a:pt x="0" y="71"/>
                  </a:lnTo>
                  <a:lnTo>
                    <a:pt x="1" y="0"/>
                  </a:lnTo>
                  <a:lnTo>
                    <a:pt x="15"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74" name="Google Shape;74;p15"/>
            <p:cNvSpPr/>
            <p:nvPr/>
          </p:nvSpPr>
          <p:spPr>
            <a:xfrm>
              <a:off x="1412640" y="623772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75" name="Google Shape;75;p15"/>
            <p:cNvSpPr/>
            <p:nvPr/>
          </p:nvSpPr>
          <p:spPr>
            <a:xfrm>
              <a:off x="1427400" y="6237720"/>
              <a:ext cx="5760" cy="36720"/>
            </a:xfrm>
            <a:custGeom>
              <a:rect b="b" l="l" r="r" t="t"/>
              <a:pathLst>
                <a:path extrusionOk="0" h="103" w="17">
                  <a:moveTo>
                    <a:pt x="15" y="103"/>
                  </a:moveTo>
                  <a:lnTo>
                    <a:pt x="0" y="103"/>
                  </a:lnTo>
                  <a:lnTo>
                    <a:pt x="1" y="0"/>
                  </a:lnTo>
                  <a:lnTo>
                    <a:pt x="17"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76" name="Google Shape;76;p15"/>
            <p:cNvSpPr/>
            <p:nvPr/>
          </p:nvSpPr>
          <p:spPr>
            <a:xfrm>
              <a:off x="1441439" y="6238080"/>
              <a:ext cx="5040" cy="24840"/>
            </a:xfrm>
            <a:custGeom>
              <a:rect b="b" l="l" r="r" t="t"/>
              <a:pathLst>
                <a:path extrusionOk="0" h="70" w="15">
                  <a:moveTo>
                    <a:pt x="14" y="70"/>
                  </a:moveTo>
                  <a:lnTo>
                    <a:pt x="0" y="70"/>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77" name="Google Shape;77;p15"/>
            <p:cNvSpPr/>
            <p:nvPr/>
          </p:nvSpPr>
          <p:spPr>
            <a:xfrm>
              <a:off x="1454760" y="6238080"/>
              <a:ext cx="5040" cy="25200"/>
            </a:xfrm>
            <a:custGeom>
              <a:rect b="b" l="l" r="r" t="t"/>
              <a:pathLst>
                <a:path extrusionOk="0" h="71" w="15">
                  <a:moveTo>
                    <a:pt x="15" y="71"/>
                  </a:moveTo>
                  <a:lnTo>
                    <a:pt x="0" y="70"/>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78" name="Google Shape;78;p15"/>
            <p:cNvSpPr/>
            <p:nvPr/>
          </p:nvSpPr>
          <p:spPr>
            <a:xfrm>
              <a:off x="1468080" y="6238800"/>
              <a:ext cx="5040" cy="24480"/>
            </a:xfrm>
            <a:custGeom>
              <a:rect b="b" l="l" r="r" t="t"/>
              <a:pathLst>
                <a:path extrusionOk="0" h="69" w="15">
                  <a:moveTo>
                    <a:pt x="15" y="69"/>
                  </a:moveTo>
                  <a:lnTo>
                    <a:pt x="0" y="69"/>
                  </a:lnTo>
                  <a:lnTo>
                    <a:pt x="1"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79" name="Google Shape;79;p15"/>
            <p:cNvSpPr/>
            <p:nvPr/>
          </p:nvSpPr>
          <p:spPr>
            <a:xfrm>
              <a:off x="1483199" y="6238800"/>
              <a:ext cx="5040" cy="36360"/>
            </a:xfrm>
            <a:custGeom>
              <a:rect b="b" l="l" r="r" t="t"/>
              <a:pathLst>
                <a:path extrusionOk="0" h="102" w="15">
                  <a:moveTo>
                    <a:pt x="14" y="102"/>
                  </a:moveTo>
                  <a:lnTo>
                    <a:pt x="0" y="101"/>
                  </a:lnTo>
                  <a:lnTo>
                    <a:pt x="1"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80" name="Google Shape;80;p15"/>
            <p:cNvSpPr/>
            <p:nvPr/>
          </p:nvSpPr>
          <p:spPr>
            <a:xfrm>
              <a:off x="1496519" y="6238800"/>
              <a:ext cx="5400" cy="25200"/>
            </a:xfrm>
            <a:custGeom>
              <a:rect b="b" l="l" r="r" t="t"/>
              <a:pathLst>
                <a:path extrusionOk="0" h="71" w="16">
                  <a:moveTo>
                    <a:pt x="15" y="71"/>
                  </a:moveTo>
                  <a:lnTo>
                    <a:pt x="0" y="71"/>
                  </a:lnTo>
                  <a:lnTo>
                    <a:pt x="1" y="0"/>
                  </a:lnTo>
                  <a:lnTo>
                    <a:pt x="16"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81" name="Google Shape;81;p15"/>
            <p:cNvSpPr/>
            <p:nvPr/>
          </p:nvSpPr>
          <p:spPr>
            <a:xfrm>
              <a:off x="1510199" y="6239160"/>
              <a:ext cx="5400" cy="24840"/>
            </a:xfrm>
            <a:custGeom>
              <a:rect b="b" l="l" r="r" t="t"/>
              <a:pathLst>
                <a:path extrusionOk="0" h="70" w="16">
                  <a:moveTo>
                    <a:pt x="15" y="70"/>
                  </a:moveTo>
                  <a:lnTo>
                    <a:pt x="0" y="70"/>
                  </a:lnTo>
                  <a:lnTo>
                    <a:pt x="0"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82" name="Google Shape;82;p15"/>
            <p:cNvSpPr/>
            <p:nvPr/>
          </p:nvSpPr>
          <p:spPr>
            <a:xfrm>
              <a:off x="1523880" y="6239160"/>
              <a:ext cx="5040" cy="25200"/>
            </a:xfrm>
            <a:custGeom>
              <a:rect b="b" l="l" r="r" t="t"/>
              <a:pathLst>
                <a:path extrusionOk="0" h="71" w="15">
                  <a:moveTo>
                    <a:pt x="15" y="71"/>
                  </a:moveTo>
                  <a:lnTo>
                    <a:pt x="0" y="71"/>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83" name="Google Shape;83;p15"/>
            <p:cNvSpPr/>
            <p:nvPr/>
          </p:nvSpPr>
          <p:spPr>
            <a:xfrm>
              <a:off x="1538640" y="6239520"/>
              <a:ext cx="5760" cy="36000"/>
            </a:xfrm>
            <a:custGeom>
              <a:rect b="b" l="l" r="r" t="t"/>
              <a:pathLst>
                <a:path extrusionOk="0" h="101" w="17">
                  <a:moveTo>
                    <a:pt x="16" y="101"/>
                  </a:moveTo>
                  <a:lnTo>
                    <a:pt x="0" y="101"/>
                  </a:lnTo>
                  <a:lnTo>
                    <a:pt x="2" y="0"/>
                  </a:lnTo>
                  <a:lnTo>
                    <a:pt x="17"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84" name="Google Shape;84;p15"/>
            <p:cNvSpPr/>
            <p:nvPr/>
          </p:nvSpPr>
          <p:spPr>
            <a:xfrm>
              <a:off x="1552319" y="6239520"/>
              <a:ext cx="5400" cy="25200"/>
            </a:xfrm>
            <a:custGeom>
              <a:rect b="b" l="l" r="r" t="t"/>
              <a:pathLst>
                <a:path extrusionOk="0" h="71" w="16">
                  <a:moveTo>
                    <a:pt x="15" y="71"/>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85" name="Google Shape;85;p15"/>
            <p:cNvSpPr/>
            <p:nvPr/>
          </p:nvSpPr>
          <p:spPr>
            <a:xfrm>
              <a:off x="1565999" y="623988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86" name="Google Shape;86;p15"/>
            <p:cNvSpPr/>
            <p:nvPr/>
          </p:nvSpPr>
          <p:spPr>
            <a:xfrm>
              <a:off x="1579680" y="6239880"/>
              <a:ext cx="5040" cy="24840"/>
            </a:xfrm>
            <a:custGeom>
              <a:rect b="b" l="l" r="r" t="t"/>
              <a:pathLst>
                <a:path extrusionOk="0" h="70" w="15">
                  <a:moveTo>
                    <a:pt x="14" y="70"/>
                  </a:moveTo>
                  <a:lnTo>
                    <a:pt x="0" y="70"/>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87" name="Google Shape;87;p15"/>
            <p:cNvSpPr/>
            <p:nvPr/>
          </p:nvSpPr>
          <p:spPr>
            <a:xfrm>
              <a:off x="1594440" y="6239880"/>
              <a:ext cx="5400" cy="36360"/>
            </a:xfrm>
            <a:custGeom>
              <a:rect b="b" l="l" r="r" t="t"/>
              <a:pathLst>
                <a:path extrusionOk="0" h="102" w="16">
                  <a:moveTo>
                    <a:pt x="15" y="102"/>
                  </a:moveTo>
                  <a:lnTo>
                    <a:pt x="0" y="102"/>
                  </a:lnTo>
                  <a:lnTo>
                    <a:pt x="0" y="0"/>
                  </a:lnTo>
                  <a:lnTo>
                    <a:pt x="16"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88" name="Google Shape;88;p15"/>
            <p:cNvSpPr/>
            <p:nvPr/>
          </p:nvSpPr>
          <p:spPr>
            <a:xfrm>
              <a:off x="1607760" y="624024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89" name="Google Shape;89;p15"/>
            <p:cNvSpPr/>
            <p:nvPr/>
          </p:nvSpPr>
          <p:spPr>
            <a:xfrm>
              <a:off x="1621439" y="6240240"/>
              <a:ext cx="5400" cy="25200"/>
            </a:xfrm>
            <a:custGeom>
              <a:rect b="b" l="l" r="r" t="t"/>
              <a:pathLst>
                <a:path extrusionOk="0" h="71" w="16">
                  <a:moveTo>
                    <a:pt x="15" y="71"/>
                  </a:moveTo>
                  <a:lnTo>
                    <a:pt x="0" y="71"/>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90" name="Google Shape;90;p15"/>
            <p:cNvSpPr/>
            <p:nvPr/>
          </p:nvSpPr>
          <p:spPr>
            <a:xfrm>
              <a:off x="1634760" y="624060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91" name="Google Shape;91;p15"/>
            <p:cNvSpPr/>
            <p:nvPr/>
          </p:nvSpPr>
          <p:spPr>
            <a:xfrm>
              <a:off x="1650239" y="6240600"/>
              <a:ext cx="5400" cy="36360"/>
            </a:xfrm>
            <a:custGeom>
              <a:rect b="b" l="l" r="r" t="t"/>
              <a:pathLst>
                <a:path extrusionOk="0" h="102" w="16">
                  <a:moveTo>
                    <a:pt x="14" y="102"/>
                  </a:moveTo>
                  <a:lnTo>
                    <a:pt x="0" y="102"/>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92" name="Google Shape;92;p15"/>
            <p:cNvSpPr/>
            <p:nvPr/>
          </p:nvSpPr>
          <p:spPr>
            <a:xfrm>
              <a:off x="1663559" y="6240960"/>
              <a:ext cx="5400" cy="24840"/>
            </a:xfrm>
            <a:custGeom>
              <a:rect b="b" l="l" r="r" t="t"/>
              <a:pathLst>
                <a:path extrusionOk="0" h="70" w="16">
                  <a:moveTo>
                    <a:pt x="15" y="70"/>
                  </a:moveTo>
                  <a:lnTo>
                    <a:pt x="0" y="70"/>
                  </a:lnTo>
                  <a:lnTo>
                    <a:pt x="2"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93" name="Google Shape;93;p15"/>
            <p:cNvSpPr/>
            <p:nvPr/>
          </p:nvSpPr>
          <p:spPr>
            <a:xfrm>
              <a:off x="1677240" y="624096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94" name="Google Shape;94;p15"/>
            <p:cNvSpPr/>
            <p:nvPr/>
          </p:nvSpPr>
          <p:spPr>
            <a:xfrm>
              <a:off x="1690560" y="6240960"/>
              <a:ext cx="5760" cy="24840"/>
            </a:xfrm>
            <a:custGeom>
              <a:rect b="b" l="l" r="r" t="t"/>
              <a:pathLst>
                <a:path extrusionOk="0" h="70" w="17">
                  <a:moveTo>
                    <a:pt x="16" y="70"/>
                  </a:moveTo>
                  <a:lnTo>
                    <a:pt x="0" y="70"/>
                  </a:lnTo>
                  <a:lnTo>
                    <a:pt x="1" y="0"/>
                  </a:lnTo>
                  <a:lnTo>
                    <a:pt x="17"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95" name="Google Shape;95;p15"/>
            <p:cNvSpPr/>
            <p:nvPr/>
          </p:nvSpPr>
          <p:spPr>
            <a:xfrm>
              <a:off x="1706040" y="6240960"/>
              <a:ext cx="5040" cy="36720"/>
            </a:xfrm>
            <a:custGeom>
              <a:rect b="b" l="l" r="r" t="t"/>
              <a:pathLst>
                <a:path extrusionOk="0" h="103" w="15">
                  <a:moveTo>
                    <a:pt x="14" y="103"/>
                  </a:moveTo>
                  <a:lnTo>
                    <a:pt x="0" y="102"/>
                  </a:lnTo>
                  <a:lnTo>
                    <a:pt x="1"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96" name="Google Shape;96;p15"/>
            <p:cNvSpPr/>
            <p:nvPr/>
          </p:nvSpPr>
          <p:spPr>
            <a:xfrm>
              <a:off x="1719360" y="6240960"/>
              <a:ext cx="5760" cy="25200"/>
            </a:xfrm>
            <a:custGeom>
              <a:rect b="b" l="l" r="r" t="t"/>
              <a:pathLst>
                <a:path extrusionOk="0" h="71" w="17">
                  <a:moveTo>
                    <a:pt x="16" y="71"/>
                  </a:moveTo>
                  <a:lnTo>
                    <a:pt x="0" y="71"/>
                  </a:lnTo>
                  <a:lnTo>
                    <a:pt x="1" y="0"/>
                  </a:lnTo>
                  <a:lnTo>
                    <a:pt x="17"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97" name="Google Shape;97;p15"/>
            <p:cNvSpPr/>
            <p:nvPr/>
          </p:nvSpPr>
          <p:spPr>
            <a:xfrm>
              <a:off x="1732680" y="624132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98" name="Google Shape;98;p15"/>
            <p:cNvSpPr/>
            <p:nvPr/>
          </p:nvSpPr>
          <p:spPr>
            <a:xfrm>
              <a:off x="1745999" y="6241320"/>
              <a:ext cx="5760" cy="25560"/>
            </a:xfrm>
            <a:custGeom>
              <a:rect b="b" l="l" r="r" t="t"/>
              <a:pathLst>
                <a:path extrusionOk="0" h="72" w="17">
                  <a:moveTo>
                    <a:pt x="16" y="72"/>
                  </a:moveTo>
                  <a:lnTo>
                    <a:pt x="0" y="70"/>
                  </a:lnTo>
                  <a:lnTo>
                    <a:pt x="1" y="0"/>
                  </a:lnTo>
                  <a:lnTo>
                    <a:pt x="17"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99" name="Google Shape;99;p15"/>
            <p:cNvSpPr/>
            <p:nvPr/>
          </p:nvSpPr>
          <p:spPr>
            <a:xfrm>
              <a:off x="1761119" y="6242040"/>
              <a:ext cx="5400" cy="36000"/>
            </a:xfrm>
            <a:custGeom>
              <a:rect b="b" l="l" r="r" t="t"/>
              <a:pathLst>
                <a:path extrusionOk="0" h="101" w="16">
                  <a:moveTo>
                    <a:pt x="15" y="101"/>
                  </a:moveTo>
                  <a:lnTo>
                    <a:pt x="0" y="101"/>
                  </a:lnTo>
                  <a:lnTo>
                    <a:pt x="2"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00" name="Google Shape;100;p15"/>
            <p:cNvSpPr/>
            <p:nvPr/>
          </p:nvSpPr>
          <p:spPr>
            <a:xfrm>
              <a:off x="1774800" y="6242040"/>
              <a:ext cx="5400" cy="25200"/>
            </a:xfrm>
            <a:custGeom>
              <a:rect b="b" l="l" r="r" t="t"/>
              <a:pathLst>
                <a:path extrusionOk="0" h="71" w="16">
                  <a:moveTo>
                    <a:pt x="16" y="71"/>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01" name="Google Shape;101;p15"/>
            <p:cNvSpPr/>
            <p:nvPr/>
          </p:nvSpPr>
          <p:spPr>
            <a:xfrm>
              <a:off x="1788480" y="624240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02" name="Google Shape;102;p15"/>
            <p:cNvSpPr/>
            <p:nvPr/>
          </p:nvSpPr>
          <p:spPr>
            <a:xfrm>
              <a:off x="1802160" y="624240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03" name="Google Shape;103;p15"/>
            <p:cNvSpPr/>
            <p:nvPr/>
          </p:nvSpPr>
          <p:spPr>
            <a:xfrm>
              <a:off x="1816920" y="6242400"/>
              <a:ext cx="5400" cy="36360"/>
            </a:xfrm>
            <a:custGeom>
              <a:rect b="b" l="l" r="r" t="t"/>
              <a:pathLst>
                <a:path extrusionOk="0" h="102" w="16">
                  <a:moveTo>
                    <a:pt x="15" y="102"/>
                  </a:moveTo>
                  <a:lnTo>
                    <a:pt x="0" y="102"/>
                  </a:lnTo>
                  <a:lnTo>
                    <a:pt x="1" y="0"/>
                  </a:lnTo>
                  <a:lnTo>
                    <a:pt x="16"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04" name="Google Shape;104;p15"/>
            <p:cNvSpPr/>
            <p:nvPr/>
          </p:nvSpPr>
          <p:spPr>
            <a:xfrm>
              <a:off x="1830960" y="6242760"/>
              <a:ext cx="5040" cy="24840"/>
            </a:xfrm>
            <a:custGeom>
              <a:rect b="b" l="l" r="r" t="t"/>
              <a:pathLst>
                <a:path extrusionOk="0" h="70" w="15">
                  <a:moveTo>
                    <a:pt x="15" y="70"/>
                  </a:moveTo>
                  <a:lnTo>
                    <a:pt x="0" y="70"/>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05" name="Google Shape;105;p15"/>
            <p:cNvSpPr/>
            <p:nvPr/>
          </p:nvSpPr>
          <p:spPr>
            <a:xfrm>
              <a:off x="1844279" y="6242760"/>
              <a:ext cx="5040" cy="25200"/>
            </a:xfrm>
            <a:custGeom>
              <a:rect b="b" l="l" r="r" t="t"/>
              <a:pathLst>
                <a:path extrusionOk="0" h="71" w="15">
                  <a:moveTo>
                    <a:pt x="15" y="71"/>
                  </a:moveTo>
                  <a:lnTo>
                    <a:pt x="0" y="71"/>
                  </a:lnTo>
                  <a:lnTo>
                    <a:pt x="1"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06" name="Google Shape;106;p15"/>
            <p:cNvSpPr/>
            <p:nvPr/>
          </p:nvSpPr>
          <p:spPr>
            <a:xfrm>
              <a:off x="1857599" y="624312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07" name="Google Shape;107;p15"/>
            <p:cNvSpPr/>
            <p:nvPr/>
          </p:nvSpPr>
          <p:spPr>
            <a:xfrm>
              <a:off x="1872360" y="6243120"/>
              <a:ext cx="5400" cy="36360"/>
            </a:xfrm>
            <a:custGeom>
              <a:rect b="b" l="l" r="r" t="t"/>
              <a:pathLst>
                <a:path extrusionOk="0" h="102" w="16">
                  <a:moveTo>
                    <a:pt x="15" y="102"/>
                  </a:moveTo>
                  <a:lnTo>
                    <a:pt x="0" y="102"/>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08" name="Google Shape;108;p15"/>
            <p:cNvSpPr/>
            <p:nvPr/>
          </p:nvSpPr>
          <p:spPr>
            <a:xfrm>
              <a:off x="1886400" y="6243480"/>
              <a:ext cx="5040" cy="24840"/>
            </a:xfrm>
            <a:custGeom>
              <a:rect b="b" l="l" r="r" t="t"/>
              <a:pathLst>
                <a:path extrusionOk="0" h="70" w="15">
                  <a:moveTo>
                    <a:pt x="14" y="70"/>
                  </a:moveTo>
                  <a:lnTo>
                    <a:pt x="0" y="70"/>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09" name="Google Shape;109;p15"/>
            <p:cNvSpPr/>
            <p:nvPr/>
          </p:nvSpPr>
          <p:spPr>
            <a:xfrm>
              <a:off x="1899720" y="6243480"/>
              <a:ext cx="5400" cy="24840"/>
            </a:xfrm>
            <a:custGeom>
              <a:rect b="b" l="l" r="r" t="t"/>
              <a:pathLst>
                <a:path extrusionOk="0" h="70" w="16">
                  <a:moveTo>
                    <a:pt x="16" y="70"/>
                  </a:moveTo>
                  <a:lnTo>
                    <a:pt x="0" y="70"/>
                  </a:lnTo>
                  <a:lnTo>
                    <a:pt x="0"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10" name="Google Shape;110;p15"/>
            <p:cNvSpPr/>
            <p:nvPr/>
          </p:nvSpPr>
          <p:spPr>
            <a:xfrm>
              <a:off x="1913399" y="6243480"/>
              <a:ext cx="5040" cy="25200"/>
            </a:xfrm>
            <a:custGeom>
              <a:rect b="b" l="l" r="r" t="t"/>
              <a:pathLst>
                <a:path extrusionOk="0" h="71" w="15">
                  <a:moveTo>
                    <a:pt x="15" y="71"/>
                  </a:moveTo>
                  <a:lnTo>
                    <a:pt x="0" y="71"/>
                  </a:lnTo>
                  <a:lnTo>
                    <a:pt x="1" y="0"/>
                  </a:lnTo>
                  <a:lnTo>
                    <a:pt x="15"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11" name="Google Shape;111;p15"/>
            <p:cNvSpPr/>
            <p:nvPr/>
          </p:nvSpPr>
          <p:spPr>
            <a:xfrm>
              <a:off x="1928160" y="6243840"/>
              <a:ext cx="5760" cy="36000"/>
            </a:xfrm>
            <a:custGeom>
              <a:rect b="b" l="l" r="r" t="t"/>
              <a:pathLst>
                <a:path extrusionOk="0" h="101" w="17">
                  <a:moveTo>
                    <a:pt x="16" y="101"/>
                  </a:moveTo>
                  <a:lnTo>
                    <a:pt x="0" y="101"/>
                  </a:lnTo>
                  <a:lnTo>
                    <a:pt x="1" y="0"/>
                  </a:lnTo>
                  <a:lnTo>
                    <a:pt x="17"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12" name="Google Shape;112;p15"/>
            <p:cNvSpPr/>
            <p:nvPr/>
          </p:nvSpPr>
          <p:spPr>
            <a:xfrm>
              <a:off x="1941839" y="6243840"/>
              <a:ext cx="5400" cy="25200"/>
            </a:xfrm>
            <a:custGeom>
              <a:rect b="b" l="l" r="r" t="t"/>
              <a:pathLst>
                <a:path extrusionOk="0" h="71" w="16">
                  <a:moveTo>
                    <a:pt x="15" y="71"/>
                  </a:moveTo>
                  <a:lnTo>
                    <a:pt x="0" y="71"/>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13" name="Google Shape;113;p15"/>
            <p:cNvSpPr/>
            <p:nvPr/>
          </p:nvSpPr>
          <p:spPr>
            <a:xfrm>
              <a:off x="1955520" y="6244200"/>
              <a:ext cx="5400" cy="24840"/>
            </a:xfrm>
            <a:custGeom>
              <a:rect b="b" l="l" r="r" t="t"/>
              <a:pathLst>
                <a:path extrusionOk="0" h="70" w="16">
                  <a:moveTo>
                    <a:pt x="15" y="70"/>
                  </a:moveTo>
                  <a:lnTo>
                    <a:pt x="0" y="70"/>
                  </a:lnTo>
                  <a:lnTo>
                    <a:pt x="0"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14" name="Google Shape;114;p15"/>
            <p:cNvSpPr/>
            <p:nvPr/>
          </p:nvSpPr>
          <p:spPr>
            <a:xfrm>
              <a:off x="1969200" y="6244200"/>
              <a:ext cx="5040" cy="25200"/>
            </a:xfrm>
            <a:custGeom>
              <a:rect b="b" l="l" r="r" t="t"/>
              <a:pathLst>
                <a:path extrusionOk="0" h="71" w="15">
                  <a:moveTo>
                    <a:pt x="15" y="71"/>
                  </a:moveTo>
                  <a:lnTo>
                    <a:pt x="0" y="70"/>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15" name="Google Shape;115;p15"/>
            <p:cNvSpPr/>
            <p:nvPr/>
          </p:nvSpPr>
          <p:spPr>
            <a:xfrm>
              <a:off x="1983600" y="6244560"/>
              <a:ext cx="5760" cy="36000"/>
            </a:xfrm>
            <a:custGeom>
              <a:rect b="b" l="l" r="r" t="t"/>
              <a:pathLst>
                <a:path extrusionOk="0" h="101" w="17">
                  <a:moveTo>
                    <a:pt x="16" y="101"/>
                  </a:moveTo>
                  <a:lnTo>
                    <a:pt x="0" y="101"/>
                  </a:lnTo>
                  <a:lnTo>
                    <a:pt x="1" y="0"/>
                  </a:lnTo>
                  <a:lnTo>
                    <a:pt x="17"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16" name="Google Shape;116;p15"/>
            <p:cNvSpPr/>
            <p:nvPr/>
          </p:nvSpPr>
          <p:spPr>
            <a:xfrm>
              <a:off x="1997280" y="624456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17" name="Google Shape;117;p15"/>
            <p:cNvSpPr/>
            <p:nvPr/>
          </p:nvSpPr>
          <p:spPr>
            <a:xfrm>
              <a:off x="2010960" y="6244560"/>
              <a:ext cx="5400" cy="25200"/>
            </a:xfrm>
            <a:custGeom>
              <a:rect b="b" l="l" r="r" t="t"/>
              <a:pathLst>
                <a:path extrusionOk="0" h="71" w="16">
                  <a:moveTo>
                    <a:pt x="14" y="71"/>
                  </a:moveTo>
                  <a:lnTo>
                    <a:pt x="0" y="71"/>
                  </a:lnTo>
                  <a:lnTo>
                    <a:pt x="1" y="0"/>
                  </a:lnTo>
                  <a:lnTo>
                    <a:pt x="16"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18" name="Google Shape;118;p15"/>
            <p:cNvSpPr/>
            <p:nvPr/>
          </p:nvSpPr>
          <p:spPr>
            <a:xfrm>
              <a:off x="2024639" y="6244920"/>
              <a:ext cx="5040" cy="24840"/>
            </a:xfrm>
            <a:custGeom>
              <a:rect b="b" l="l" r="r" t="t"/>
              <a:pathLst>
                <a:path extrusionOk="0" h="70" w="15">
                  <a:moveTo>
                    <a:pt x="14" y="70"/>
                  </a:moveTo>
                  <a:lnTo>
                    <a:pt x="0" y="70"/>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grpSp>
      <p:grpSp>
        <p:nvGrpSpPr>
          <p:cNvPr id="119" name="Google Shape;119;p15"/>
          <p:cNvGrpSpPr/>
          <p:nvPr/>
        </p:nvGrpSpPr>
        <p:grpSpPr>
          <a:xfrm>
            <a:off x="2914168" y="3811940"/>
            <a:ext cx="1149028" cy="541276"/>
            <a:chOff x="7312801" y="9769341"/>
            <a:chExt cx="2693977" cy="1269388"/>
          </a:xfrm>
        </p:grpSpPr>
        <p:grpSp>
          <p:nvGrpSpPr>
            <p:cNvPr id="120" name="Google Shape;120;p15"/>
            <p:cNvGrpSpPr/>
            <p:nvPr/>
          </p:nvGrpSpPr>
          <p:grpSpPr>
            <a:xfrm rot="9000000">
              <a:off x="7250059" y="10237731"/>
              <a:ext cx="1946030" cy="270466"/>
              <a:chOff x="1536840" y="5439240"/>
              <a:chExt cx="424800" cy="59040"/>
            </a:xfrm>
          </p:grpSpPr>
          <p:sp>
            <p:nvSpPr>
              <p:cNvPr id="121" name="Google Shape;121;p15"/>
              <p:cNvSpPr/>
              <p:nvPr/>
            </p:nvSpPr>
            <p:spPr>
              <a:xfrm>
                <a:off x="1536840" y="5439240"/>
                <a:ext cx="424800" cy="59040"/>
              </a:xfrm>
              <a:custGeom>
                <a:rect b="b" l="l" r="r" t="t"/>
                <a:pathLst>
                  <a:path extrusionOk="0" h="165" w="1181">
                    <a:moveTo>
                      <a:pt x="1007" y="0"/>
                    </a:moveTo>
                    <a:lnTo>
                      <a:pt x="1181" y="62"/>
                    </a:lnTo>
                    <a:lnTo>
                      <a:pt x="1011" y="133"/>
                    </a:lnTo>
                    <a:lnTo>
                      <a:pt x="38" y="165"/>
                    </a:lnTo>
                    <a:cubicBezTo>
                      <a:pt x="19" y="165"/>
                      <a:pt x="2" y="150"/>
                      <a:pt x="2" y="128"/>
                    </a:cubicBezTo>
                    <a:lnTo>
                      <a:pt x="0" y="67"/>
                    </a:lnTo>
                    <a:cubicBezTo>
                      <a:pt x="-1" y="48"/>
                      <a:pt x="14" y="30"/>
                      <a:pt x="34" y="30"/>
                    </a:cubicBezTo>
                    <a:close/>
                  </a:path>
                </a:pathLst>
              </a:custGeom>
              <a:solidFill>
                <a:srgbClr val="F57E2D"/>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22" name="Google Shape;122;p15"/>
              <p:cNvSpPr/>
              <p:nvPr/>
            </p:nvSpPr>
            <p:spPr>
              <a:xfrm>
                <a:off x="1536840" y="5447880"/>
                <a:ext cx="78480" cy="50400"/>
              </a:xfrm>
              <a:custGeom>
                <a:rect b="b" l="l" r="r" t="t"/>
                <a:pathLst>
                  <a:path extrusionOk="0" h="141" w="219">
                    <a:moveTo>
                      <a:pt x="0" y="42"/>
                    </a:moveTo>
                    <a:lnTo>
                      <a:pt x="2" y="104"/>
                    </a:lnTo>
                    <a:cubicBezTo>
                      <a:pt x="2" y="125"/>
                      <a:pt x="19" y="141"/>
                      <a:pt x="38" y="141"/>
                    </a:cubicBezTo>
                    <a:lnTo>
                      <a:pt x="219" y="134"/>
                    </a:lnTo>
                    <a:cubicBezTo>
                      <a:pt x="200" y="135"/>
                      <a:pt x="184" y="119"/>
                      <a:pt x="184" y="98"/>
                    </a:cubicBezTo>
                    <a:lnTo>
                      <a:pt x="182" y="38"/>
                    </a:lnTo>
                    <a:cubicBezTo>
                      <a:pt x="181" y="17"/>
                      <a:pt x="197" y="1"/>
                      <a:pt x="216" y="0"/>
                    </a:cubicBezTo>
                    <a:lnTo>
                      <a:pt x="34" y="6"/>
                    </a:lnTo>
                    <a:cubicBezTo>
                      <a:pt x="14" y="6"/>
                      <a:pt x="-1" y="23"/>
                      <a:pt x="0" y="42"/>
                    </a:cubicBezTo>
                    <a:close/>
                  </a:path>
                </a:pathLst>
              </a:custGeom>
              <a:solidFill>
                <a:srgbClr val="95422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23" name="Google Shape;123;p15"/>
              <p:cNvSpPr/>
              <p:nvPr/>
            </p:nvSpPr>
            <p:spPr>
              <a:xfrm>
                <a:off x="1899360" y="5439240"/>
                <a:ext cx="62280" cy="47520"/>
              </a:xfrm>
              <a:custGeom>
                <a:rect b="b" l="l" r="r" t="t"/>
                <a:pathLst>
                  <a:path extrusionOk="0" h="133" w="174">
                    <a:moveTo>
                      <a:pt x="0" y="0"/>
                    </a:moveTo>
                    <a:cubicBezTo>
                      <a:pt x="2" y="10"/>
                      <a:pt x="8" y="19"/>
                      <a:pt x="17" y="26"/>
                    </a:cubicBezTo>
                    <a:cubicBezTo>
                      <a:pt x="6" y="36"/>
                      <a:pt x="0" y="52"/>
                      <a:pt x="0" y="67"/>
                    </a:cubicBezTo>
                    <a:cubicBezTo>
                      <a:pt x="1" y="83"/>
                      <a:pt x="8" y="96"/>
                      <a:pt x="18" y="106"/>
                    </a:cubicBezTo>
                    <a:cubicBezTo>
                      <a:pt x="11" y="113"/>
                      <a:pt x="6" y="122"/>
                      <a:pt x="4" y="133"/>
                    </a:cubicBezTo>
                    <a:lnTo>
                      <a:pt x="174" y="62"/>
                    </a:lnTo>
                    <a:close/>
                  </a:path>
                </a:pathLst>
              </a:custGeom>
              <a:solidFill>
                <a:srgbClr val="FEDEC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24" name="Google Shape;124;p15"/>
              <p:cNvSpPr/>
              <p:nvPr/>
            </p:nvSpPr>
            <p:spPr>
              <a:xfrm>
                <a:off x="1935720" y="5452200"/>
                <a:ext cx="25920" cy="19080"/>
              </a:xfrm>
              <a:custGeom>
                <a:rect b="b" l="l" r="r" t="t"/>
                <a:pathLst>
                  <a:path extrusionOk="0" h="54" w="73">
                    <a:moveTo>
                      <a:pt x="6" y="54"/>
                    </a:moveTo>
                    <a:lnTo>
                      <a:pt x="73" y="25"/>
                    </a:lnTo>
                    <a:lnTo>
                      <a:pt x="4" y="0"/>
                    </a:lnTo>
                    <a:cubicBezTo>
                      <a:pt x="1" y="8"/>
                      <a:pt x="0" y="17"/>
                      <a:pt x="0" y="26"/>
                    </a:cubicBezTo>
                    <a:cubicBezTo>
                      <a:pt x="0" y="37"/>
                      <a:pt x="2" y="45"/>
                      <a:pt x="6" y="54"/>
                    </a:cubicBezTo>
                    <a:close/>
                  </a:path>
                </a:pathLst>
              </a:custGeom>
              <a:solidFill>
                <a:srgbClr val="57494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25" name="Google Shape;125;p15"/>
              <p:cNvSpPr/>
              <p:nvPr/>
            </p:nvSpPr>
            <p:spPr>
              <a:xfrm>
                <a:off x="1536840" y="5448960"/>
                <a:ext cx="424800" cy="38520"/>
              </a:xfrm>
              <a:custGeom>
                <a:rect b="b" l="l" r="r" t="t"/>
                <a:pathLst>
                  <a:path extrusionOk="0" h="108" w="1181">
                    <a:moveTo>
                      <a:pt x="1023" y="0"/>
                    </a:moveTo>
                    <a:lnTo>
                      <a:pt x="1181" y="34"/>
                    </a:lnTo>
                    <a:lnTo>
                      <a:pt x="1024" y="78"/>
                    </a:lnTo>
                    <a:lnTo>
                      <a:pt x="38" y="108"/>
                    </a:lnTo>
                    <a:cubicBezTo>
                      <a:pt x="18" y="109"/>
                      <a:pt x="2" y="100"/>
                      <a:pt x="1" y="89"/>
                    </a:cubicBezTo>
                    <a:lnTo>
                      <a:pt x="0" y="54"/>
                    </a:lnTo>
                    <a:cubicBezTo>
                      <a:pt x="0" y="41"/>
                      <a:pt x="16" y="31"/>
                      <a:pt x="35" y="30"/>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grpSp>
        <p:grpSp>
          <p:nvGrpSpPr>
            <p:cNvPr id="126" name="Google Shape;126;p15"/>
            <p:cNvGrpSpPr/>
            <p:nvPr/>
          </p:nvGrpSpPr>
          <p:grpSpPr>
            <a:xfrm rot="9000000">
              <a:off x="8133383" y="10336802"/>
              <a:ext cx="1946034" cy="230885"/>
              <a:chOff x="1549439" y="5294160"/>
              <a:chExt cx="424801" cy="50400"/>
            </a:xfrm>
          </p:grpSpPr>
          <p:sp>
            <p:nvSpPr>
              <p:cNvPr id="127" name="Google Shape;127;p15"/>
              <p:cNvSpPr/>
              <p:nvPr/>
            </p:nvSpPr>
            <p:spPr>
              <a:xfrm>
                <a:off x="1549439" y="5294160"/>
                <a:ext cx="424800" cy="50400"/>
              </a:xfrm>
              <a:custGeom>
                <a:rect b="b" l="l" r="r" t="t"/>
                <a:pathLst>
                  <a:path extrusionOk="0" h="141" w="1181">
                    <a:moveTo>
                      <a:pt x="1010" y="0"/>
                    </a:moveTo>
                    <a:lnTo>
                      <a:pt x="1181" y="67"/>
                    </a:lnTo>
                    <a:lnTo>
                      <a:pt x="1010" y="134"/>
                    </a:lnTo>
                    <a:lnTo>
                      <a:pt x="36" y="141"/>
                    </a:lnTo>
                    <a:cubicBezTo>
                      <a:pt x="16" y="141"/>
                      <a:pt x="0" y="124"/>
                      <a:pt x="0" y="104"/>
                    </a:cubicBezTo>
                    <a:lnTo>
                      <a:pt x="0" y="42"/>
                    </a:lnTo>
                    <a:cubicBezTo>
                      <a:pt x="0" y="23"/>
                      <a:pt x="16" y="6"/>
                      <a:pt x="35" y="6"/>
                    </a:cubicBezTo>
                    <a:close/>
                  </a:path>
                </a:pathLst>
              </a:custGeom>
              <a:solidFill>
                <a:srgbClr val="00AECF"/>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28" name="Google Shape;128;p15"/>
              <p:cNvSpPr/>
              <p:nvPr/>
            </p:nvSpPr>
            <p:spPr>
              <a:xfrm>
                <a:off x="1549439" y="5296320"/>
                <a:ext cx="78120" cy="48240"/>
              </a:xfrm>
              <a:custGeom>
                <a:rect b="b" l="l" r="r" t="t"/>
                <a:pathLst>
                  <a:path extrusionOk="0" h="135" w="218">
                    <a:moveTo>
                      <a:pt x="0" y="37"/>
                    </a:moveTo>
                    <a:lnTo>
                      <a:pt x="0" y="99"/>
                    </a:lnTo>
                    <a:cubicBezTo>
                      <a:pt x="0" y="119"/>
                      <a:pt x="16" y="135"/>
                      <a:pt x="36" y="135"/>
                    </a:cubicBezTo>
                    <a:lnTo>
                      <a:pt x="218" y="134"/>
                    </a:lnTo>
                    <a:cubicBezTo>
                      <a:pt x="198" y="134"/>
                      <a:pt x="182" y="118"/>
                      <a:pt x="182" y="98"/>
                    </a:cubicBezTo>
                    <a:lnTo>
                      <a:pt x="182" y="36"/>
                    </a:lnTo>
                    <a:cubicBezTo>
                      <a:pt x="182" y="16"/>
                      <a:pt x="198" y="0"/>
                      <a:pt x="217" y="0"/>
                    </a:cubicBezTo>
                    <a:lnTo>
                      <a:pt x="35" y="1"/>
                    </a:lnTo>
                    <a:cubicBezTo>
                      <a:pt x="16" y="1"/>
                      <a:pt x="0" y="18"/>
                      <a:pt x="0" y="37"/>
                    </a:cubicBezTo>
                    <a:close/>
                  </a:path>
                </a:pathLst>
              </a:custGeom>
              <a:solidFill>
                <a:srgbClr val="006E8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29" name="Google Shape;129;p15"/>
              <p:cNvSpPr/>
              <p:nvPr/>
            </p:nvSpPr>
            <p:spPr>
              <a:xfrm>
                <a:off x="1912319" y="5294160"/>
                <a:ext cx="61920" cy="47880"/>
              </a:xfrm>
              <a:custGeom>
                <a:rect b="b" l="l" r="r" t="t"/>
                <a:pathLst>
                  <a:path extrusionOk="0" h="134" w="173">
                    <a:moveTo>
                      <a:pt x="2" y="0"/>
                    </a:moveTo>
                    <a:lnTo>
                      <a:pt x="1" y="0"/>
                    </a:lnTo>
                    <a:cubicBezTo>
                      <a:pt x="3" y="11"/>
                      <a:pt x="9" y="20"/>
                      <a:pt x="17" y="28"/>
                    </a:cubicBezTo>
                    <a:cubicBezTo>
                      <a:pt x="6" y="38"/>
                      <a:pt x="0" y="53"/>
                      <a:pt x="0" y="68"/>
                    </a:cubicBezTo>
                    <a:cubicBezTo>
                      <a:pt x="0" y="83"/>
                      <a:pt x="6" y="97"/>
                      <a:pt x="17" y="108"/>
                    </a:cubicBezTo>
                    <a:cubicBezTo>
                      <a:pt x="9" y="115"/>
                      <a:pt x="4" y="124"/>
                      <a:pt x="2" y="134"/>
                    </a:cubicBezTo>
                    <a:lnTo>
                      <a:pt x="173" y="67"/>
                    </a:lnTo>
                    <a:close/>
                  </a:path>
                </a:pathLst>
              </a:custGeom>
              <a:solidFill>
                <a:srgbClr val="FEDEC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30" name="Google Shape;130;p15"/>
              <p:cNvSpPr/>
              <p:nvPr/>
            </p:nvSpPr>
            <p:spPr>
              <a:xfrm>
                <a:off x="1948320" y="5308919"/>
                <a:ext cx="25920" cy="19080"/>
              </a:xfrm>
              <a:custGeom>
                <a:rect b="b" l="l" r="r" t="t"/>
                <a:pathLst>
                  <a:path extrusionOk="0" h="54" w="73">
                    <a:moveTo>
                      <a:pt x="5" y="54"/>
                    </a:moveTo>
                    <a:lnTo>
                      <a:pt x="73" y="26"/>
                    </a:lnTo>
                    <a:lnTo>
                      <a:pt x="5" y="0"/>
                    </a:lnTo>
                    <a:cubicBezTo>
                      <a:pt x="1" y="8"/>
                      <a:pt x="0" y="17"/>
                      <a:pt x="0" y="26"/>
                    </a:cubicBezTo>
                    <a:cubicBezTo>
                      <a:pt x="0" y="36"/>
                      <a:pt x="2" y="44"/>
                      <a:pt x="5" y="54"/>
                    </a:cubicBezTo>
                    <a:close/>
                  </a:path>
                </a:pathLst>
              </a:custGeom>
              <a:solidFill>
                <a:srgbClr val="57494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31" name="Google Shape;131;p15"/>
              <p:cNvSpPr/>
              <p:nvPr/>
            </p:nvSpPr>
            <p:spPr>
              <a:xfrm>
                <a:off x="1549439" y="5304600"/>
                <a:ext cx="424800" cy="29880"/>
              </a:xfrm>
              <a:custGeom>
                <a:rect b="b" l="l" r="r" t="t"/>
                <a:pathLst>
                  <a:path extrusionOk="0" h="84" w="1181">
                    <a:moveTo>
                      <a:pt x="1024" y="0"/>
                    </a:moveTo>
                    <a:lnTo>
                      <a:pt x="1181" y="38"/>
                    </a:lnTo>
                    <a:lnTo>
                      <a:pt x="1024" y="79"/>
                    </a:lnTo>
                    <a:lnTo>
                      <a:pt x="36" y="84"/>
                    </a:lnTo>
                    <a:cubicBezTo>
                      <a:pt x="16" y="84"/>
                      <a:pt x="0" y="75"/>
                      <a:pt x="0" y="63"/>
                    </a:cubicBezTo>
                    <a:lnTo>
                      <a:pt x="0" y="27"/>
                    </a:lnTo>
                    <a:cubicBezTo>
                      <a:pt x="0" y="15"/>
                      <a:pt x="16" y="6"/>
                      <a:pt x="35" y="6"/>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grpSp>
      </p:grpSp>
      <p:grpSp>
        <p:nvGrpSpPr>
          <p:cNvPr id="132" name="Google Shape;132;p15"/>
          <p:cNvGrpSpPr/>
          <p:nvPr/>
        </p:nvGrpSpPr>
        <p:grpSpPr>
          <a:xfrm>
            <a:off x="7624583" y="3149460"/>
            <a:ext cx="955221" cy="1360028"/>
            <a:chOff x="2301120" y="5282640"/>
            <a:chExt cx="488880" cy="696240"/>
          </a:xfrm>
        </p:grpSpPr>
        <p:sp>
          <p:nvSpPr>
            <p:cNvPr id="133" name="Google Shape;133;p15"/>
            <p:cNvSpPr/>
            <p:nvPr/>
          </p:nvSpPr>
          <p:spPr>
            <a:xfrm>
              <a:off x="2592360" y="5282640"/>
              <a:ext cx="110880" cy="275760"/>
            </a:xfrm>
            <a:custGeom>
              <a:rect b="b" l="l" r="r" t="t"/>
              <a:pathLst>
                <a:path extrusionOk="0" h="767" w="309">
                  <a:moveTo>
                    <a:pt x="198" y="767"/>
                  </a:moveTo>
                  <a:lnTo>
                    <a:pt x="111" y="767"/>
                  </a:lnTo>
                  <a:cubicBezTo>
                    <a:pt x="50" y="767"/>
                    <a:pt x="0" y="717"/>
                    <a:pt x="0" y="656"/>
                  </a:cubicBezTo>
                  <a:lnTo>
                    <a:pt x="0" y="112"/>
                  </a:lnTo>
                  <a:cubicBezTo>
                    <a:pt x="0" y="50"/>
                    <a:pt x="50" y="1"/>
                    <a:pt x="111" y="0"/>
                  </a:cubicBezTo>
                  <a:lnTo>
                    <a:pt x="198" y="0"/>
                  </a:lnTo>
                  <a:cubicBezTo>
                    <a:pt x="259" y="0"/>
                    <a:pt x="309" y="50"/>
                    <a:pt x="309" y="111"/>
                  </a:cubicBezTo>
                  <a:lnTo>
                    <a:pt x="309" y="656"/>
                  </a:lnTo>
                  <a:cubicBezTo>
                    <a:pt x="309" y="717"/>
                    <a:pt x="259" y="767"/>
                    <a:pt x="198" y="767"/>
                  </a:cubicBezTo>
                  <a:close/>
                </a:path>
              </a:pathLst>
            </a:custGeom>
            <a:solidFill>
              <a:srgbClr val="005E6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34" name="Google Shape;134;p15"/>
            <p:cNvSpPr/>
            <p:nvPr/>
          </p:nvSpPr>
          <p:spPr>
            <a:xfrm>
              <a:off x="2646720" y="5282640"/>
              <a:ext cx="56520" cy="275760"/>
            </a:xfrm>
            <a:custGeom>
              <a:rect b="b" l="l" r="r" t="t"/>
              <a:pathLst>
                <a:path extrusionOk="0" h="767" w="158">
                  <a:moveTo>
                    <a:pt x="75" y="0"/>
                  </a:moveTo>
                  <a:lnTo>
                    <a:pt x="0" y="0"/>
                  </a:lnTo>
                  <a:cubicBezTo>
                    <a:pt x="46" y="0"/>
                    <a:pt x="83" y="37"/>
                    <a:pt x="83" y="84"/>
                  </a:cubicBezTo>
                  <a:lnTo>
                    <a:pt x="84" y="683"/>
                  </a:lnTo>
                  <a:cubicBezTo>
                    <a:pt x="84" y="729"/>
                    <a:pt x="46" y="767"/>
                    <a:pt x="0" y="767"/>
                  </a:cubicBezTo>
                  <a:lnTo>
                    <a:pt x="75" y="767"/>
                  </a:lnTo>
                  <a:cubicBezTo>
                    <a:pt x="120" y="767"/>
                    <a:pt x="158" y="729"/>
                    <a:pt x="158" y="683"/>
                  </a:cubicBezTo>
                  <a:lnTo>
                    <a:pt x="158" y="84"/>
                  </a:lnTo>
                  <a:cubicBezTo>
                    <a:pt x="158" y="37"/>
                    <a:pt x="120" y="0"/>
                    <a:pt x="75" y="0"/>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35" name="Google Shape;135;p15"/>
            <p:cNvSpPr/>
            <p:nvPr/>
          </p:nvSpPr>
          <p:spPr>
            <a:xfrm>
              <a:off x="2387880" y="5283000"/>
              <a:ext cx="110520" cy="275400"/>
            </a:xfrm>
            <a:custGeom>
              <a:rect b="b" l="l" r="r" t="t"/>
              <a:pathLst>
                <a:path extrusionOk="0" h="766" w="308">
                  <a:moveTo>
                    <a:pt x="197" y="766"/>
                  </a:moveTo>
                  <a:lnTo>
                    <a:pt x="110" y="766"/>
                  </a:lnTo>
                  <a:cubicBezTo>
                    <a:pt x="49" y="766"/>
                    <a:pt x="0" y="716"/>
                    <a:pt x="0" y="655"/>
                  </a:cubicBezTo>
                  <a:lnTo>
                    <a:pt x="0" y="111"/>
                  </a:lnTo>
                  <a:cubicBezTo>
                    <a:pt x="0" y="50"/>
                    <a:pt x="48" y="0"/>
                    <a:pt x="110" y="0"/>
                  </a:cubicBezTo>
                  <a:lnTo>
                    <a:pt x="196" y="0"/>
                  </a:lnTo>
                  <a:cubicBezTo>
                    <a:pt x="258" y="0"/>
                    <a:pt x="307" y="50"/>
                    <a:pt x="307" y="111"/>
                  </a:cubicBezTo>
                  <a:lnTo>
                    <a:pt x="308" y="655"/>
                  </a:lnTo>
                  <a:cubicBezTo>
                    <a:pt x="308" y="716"/>
                    <a:pt x="258" y="766"/>
                    <a:pt x="197" y="766"/>
                  </a:cubicBezTo>
                  <a:close/>
                </a:path>
              </a:pathLst>
            </a:custGeom>
            <a:solidFill>
              <a:srgbClr val="005E6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36" name="Google Shape;136;p15"/>
            <p:cNvSpPr/>
            <p:nvPr/>
          </p:nvSpPr>
          <p:spPr>
            <a:xfrm>
              <a:off x="2442600" y="5283000"/>
              <a:ext cx="56160" cy="275400"/>
            </a:xfrm>
            <a:custGeom>
              <a:rect b="b" l="l" r="r" t="t"/>
              <a:pathLst>
                <a:path extrusionOk="0" h="766" w="157">
                  <a:moveTo>
                    <a:pt x="74" y="0"/>
                  </a:moveTo>
                  <a:lnTo>
                    <a:pt x="0" y="0"/>
                  </a:lnTo>
                  <a:cubicBezTo>
                    <a:pt x="45" y="0"/>
                    <a:pt x="82" y="36"/>
                    <a:pt x="82" y="83"/>
                  </a:cubicBezTo>
                  <a:lnTo>
                    <a:pt x="83" y="682"/>
                  </a:lnTo>
                  <a:cubicBezTo>
                    <a:pt x="83" y="728"/>
                    <a:pt x="45" y="766"/>
                    <a:pt x="0" y="766"/>
                  </a:cubicBezTo>
                  <a:lnTo>
                    <a:pt x="74" y="766"/>
                  </a:lnTo>
                  <a:cubicBezTo>
                    <a:pt x="120" y="766"/>
                    <a:pt x="157" y="728"/>
                    <a:pt x="157" y="682"/>
                  </a:cubicBezTo>
                  <a:lnTo>
                    <a:pt x="156" y="83"/>
                  </a:lnTo>
                  <a:cubicBezTo>
                    <a:pt x="156" y="36"/>
                    <a:pt x="120" y="0"/>
                    <a:pt x="74" y="0"/>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37" name="Google Shape;137;p15"/>
            <p:cNvSpPr/>
            <p:nvPr/>
          </p:nvSpPr>
          <p:spPr>
            <a:xfrm>
              <a:off x="2347560" y="5394960"/>
              <a:ext cx="396000" cy="583920"/>
            </a:xfrm>
            <a:custGeom>
              <a:rect b="b" l="l" r="r" t="t"/>
              <a:pathLst>
                <a:path extrusionOk="0" h="1623" w="1101">
                  <a:moveTo>
                    <a:pt x="1100" y="0"/>
                  </a:moveTo>
                  <a:lnTo>
                    <a:pt x="0" y="1"/>
                  </a:lnTo>
                  <a:lnTo>
                    <a:pt x="1" y="1391"/>
                  </a:lnTo>
                  <a:cubicBezTo>
                    <a:pt x="1" y="1519"/>
                    <a:pt x="103" y="1623"/>
                    <a:pt x="229" y="1623"/>
                  </a:cubicBezTo>
                  <a:lnTo>
                    <a:pt x="873" y="1623"/>
                  </a:lnTo>
                  <a:cubicBezTo>
                    <a:pt x="999" y="1623"/>
                    <a:pt x="1101" y="1518"/>
                    <a:pt x="1101" y="1391"/>
                  </a:cubicBezTo>
                  <a:close/>
                </a:path>
              </a:pathLst>
            </a:custGeom>
            <a:solidFill>
              <a:srgbClr val="00A9B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38" name="Google Shape;138;p15"/>
            <p:cNvSpPr/>
            <p:nvPr/>
          </p:nvSpPr>
          <p:spPr>
            <a:xfrm>
              <a:off x="2371320" y="5394960"/>
              <a:ext cx="372240" cy="583920"/>
            </a:xfrm>
            <a:custGeom>
              <a:rect b="b" l="l" r="r" t="t"/>
              <a:pathLst>
                <a:path extrusionOk="0" h="1623" w="1035">
                  <a:moveTo>
                    <a:pt x="926" y="0"/>
                  </a:moveTo>
                  <a:lnTo>
                    <a:pt x="927" y="1411"/>
                  </a:lnTo>
                  <a:cubicBezTo>
                    <a:pt x="927" y="1506"/>
                    <a:pt x="851" y="1584"/>
                    <a:pt x="756" y="1584"/>
                  </a:cubicBezTo>
                  <a:lnTo>
                    <a:pt x="0" y="1585"/>
                  </a:lnTo>
                  <a:cubicBezTo>
                    <a:pt x="29" y="1608"/>
                    <a:pt x="66" y="1623"/>
                    <a:pt x="106" y="1623"/>
                  </a:cubicBezTo>
                  <a:lnTo>
                    <a:pt x="865" y="1623"/>
                  </a:lnTo>
                  <a:cubicBezTo>
                    <a:pt x="959" y="1623"/>
                    <a:pt x="1035" y="1545"/>
                    <a:pt x="1035" y="1450"/>
                  </a:cubicBezTo>
                  <a:lnTo>
                    <a:pt x="1034"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39" name="Google Shape;139;p15"/>
            <p:cNvSpPr/>
            <p:nvPr/>
          </p:nvSpPr>
          <p:spPr>
            <a:xfrm>
              <a:off x="2347560" y="5394960"/>
              <a:ext cx="395640" cy="95400"/>
            </a:xfrm>
            <a:custGeom>
              <a:rect b="b" l="l" r="r" t="t"/>
              <a:pathLst>
                <a:path extrusionOk="0" h="266" w="1100">
                  <a:moveTo>
                    <a:pt x="0" y="266"/>
                  </a:moveTo>
                  <a:lnTo>
                    <a:pt x="1100" y="266"/>
                  </a:lnTo>
                  <a:lnTo>
                    <a:pt x="1100" y="0"/>
                  </a:lnTo>
                  <a:lnTo>
                    <a:pt x="0" y="1"/>
                  </a:lnTo>
                  <a:close/>
                </a:path>
              </a:pathLst>
            </a:custGeom>
            <a:solidFill>
              <a:srgbClr val="00959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40" name="Google Shape;140;p15"/>
            <p:cNvSpPr/>
            <p:nvPr/>
          </p:nvSpPr>
          <p:spPr>
            <a:xfrm>
              <a:off x="2301120" y="5360400"/>
              <a:ext cx="488880" cy="97560"/>
            </a:xfrm>
            <a:custGeom>
              <a:rect b="b" l="l" r="r" t="t"/>
              <a:pathLst>
                <a:path extrusionOk="0" h="272" w="1359">
                  <a:moveTo>
                    <a:pt x="1316" y="271"/>
                  </a:moveTo>
                  <a:lnTo>
                    <a:pt x="43" y="272"/>
                  </a:lnTo>
                  <a:cubicBezTo>
                    <a:pt x="-14" y="190"/>
                    <a:pt x="-14" y="82"/>
                    <a:pt x="43" y="0"/>
                  </a:cubicBezTo>
                  <a:lnTo>
                    <a:pt x="1316" y="0"/>
                  </a:lnTo>
                  <a:cubicBezTo>
                    <a:pt x="1373" y="81"/>
                    <a:pt x="1373" y="190"/>
                    <a:pt x="1316" y="271"/>
                  </a:cubicBezTo>
                  <a:close/>
                </a:path>
              </a:pathLst>
            </a:custGeom>
            <a:solidFill>
              <a:srgbClr val="00959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41" name="Google Shape;141;p15"/>
            <p:cNvSpPr/>
            <p:nvPr/>
          </p:nvSpPr>
          <p:spPr>
            <a:xfrm>
              <a:off x="2301120" y="5392440"/>
              <a:ext cx="488880" cy="65520"/>
            </a:xfrm>
            <a:custGeom>
              <a:rect b="b" l="l" r="r" t="t"/>
              <a:pathLst>
                <a:path extrusionOk="0" h="183" w="1359">
                  <a:moveTo>
                    <a:pt x="1316" y="89"/>
                  </a:moveTo>
                  <a:lnTo>
                    <a:pt x="43" y="90"/>
                  </a:lnTo>
                  <a:cubicBezTo>
                    <a:pt x="24" y="63"/>
                    <a:pt x="11" y="31"/>
                    <a:pt x="4" y="1"/>
                  </a:cubicBezTo>
                  <a:cubicBezTo>
                    <a:pt x="-8" y="63"/>
                    <a:pt x="4" y="129"/>
                    <a:pt x="43" y="183"/>
                  </a:cubicBezTo>
                  <a:lnTo>
                    <a:pt x="1316" y="182"/>
                  </a:lnTo>
                  <a:cubicBezTo>
                    <a:pt x="1354" y="128"/>
                    <a:pt x="1367" y="63"/>
                    <a:pt x="1354" y="0"/>
                  </a:cubicBezTo>
                  <a:cubicBezTo>
                    <a:pt x="1348" y="31"/>
                    <a:pt x="1336" y="62"/>
                    <a:pt x="1316" y="89"/>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42" name="Google Shape;142;p15"/>
            <p:cNvSpPr/>
            <p:nvPr/>
          </p:nvSpPr>
          <p:spPr>
            <a:xfrm>
              <a:off x="2405880" y="5348880"/>
              <a:ext cx="41400" cy="269640"/>
            </a:xfrm>
            <a:custGeom>
              <a:rect b="b" l="l" r="r" t="t"/>
              <a:pathLst>
                <a:path extrusionOk="0" h="750" w="116">
                  <a:moveTo>
                    <a:pt x="64" y="750"/>
                  </a:moveTo>
                  <a:lnTo>
                    <a:pt x="54" y="750"/>
                  </a:lnTo>
                  <a:cubicBezTo>
                    <a:pt x="25" y="750"/>
                    <a:pt x="1" y="725"/>
                    <a:pt x="1" y="695"/>
                  </a:cubicBezTo>
                  <a:lnTo>
                    <a:pt x="0" y="55"/>
                  </a:lnTo>
                  <a:cubicBezTo>
                    <a:pt x="0" y="25"/>
                    <a:pt x="25" y="0"/>
                    <a:pt x="54" y="0"/>
                  </a:cubicBezTo>
                  <a:lnTo>
                    <a:pt x="64" y="0"/>
                  </a:lnTo>
                  <a:cubicBezTo>
                    <a:pt x="93" y="0"/>
                    <a:pt x="116" y="25"/>
                    <a:pt x="116" y="55"/>
                  </a:cubicBezTo>
                  <a:lnTo>
                    <a:pt x="116" y="695"/>
                  </a:lnTo>
                  <a:cubicBezTo>
                    <a:pt x="116" y="725"/>
                    <a:pt x="93" y="750"/>
                    <a:pt x="64" y="750"/>
                  </a:cubicBezTo>
                  <a:close/>
                </a:path>
              </a:pathLst>
            </a:custGeom>
            <a:solidFill>
              <a:srgbClr val="55331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43" name="Google Shape;143;p15"/>
            <p:cNvSpPr/>
            <p:nvPr/>
          </p:nvSpPr>
          <p:spPr>
            <a:xfrm>
              <a:off x="2419920" y="5348880"/>
              <a:ext cx="27360" cy="269640"/>
            </a:xfrm>
            <a:custGeom>
              <a:rect b="b" l="l" r="r" t="t"/>
              <a:pathLst>
                <a:path extrusionOk="0" h="750" w="77">
                  <a:moveTo>
                    <a:pt x="37" y="0"/>
                  </a:moveTo>
                  <a:lnTo>
                    <a:pt x="2" y="0"/>
                  </a:lnTo>
                  <a:cubicBezTo>
                    <a:pt x="1" y="0"/>
                    <a:pt x="1" y="0"/>
                    <a:pt x="0" y="0"/>
                  </a:cubicBezTo>
                  <a:cubicBezTo>
                    <a:pt x="21" y="1"/>
                    <a:pt x="38" y="18"/>
                    <a:pt x="38" y="40"/>
                  </a:cubicBezTo>
                  <a:lnTo>
                    <a:pt x="39" y="709"/>
                  </a:lnTo>
                  <a:cubicBezTo>
                    <a:pt x="39" y="731"/>
                    <a:pt x="22" y="748"/>
                    <a:pt x="1" y="750"/>
                  </a:cubicBezTo>
                  <a:lnTo>
                    <a:pt x="2" y="750"/>
                  </a:lnTo>
                  <a:lnTo>
                    <a:pt x="37" y="750"/>
                  </a:lnTo>
                  <a:cubicBezTo>
                    <a:pt x="60" y="750"/>
                    <a:pt x="77" y="731"/>
                    <a:pt x="77" y="709"/>
                  </a:cubicBezTo>
                  <a:lnTo>
                    <a:pt x="77" y="40"/>
                  </a:lnTo>
                  <a:cubicBezTo>
                    <a:pt x="77" y="18"/>
                    <a:pt x="59" y="0"/>
                    <a:pt x="37" y="0"/>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44" name="Google Shape;144;p15"/>
            <p:cNvSpPr/>
            <p:nvPr/>
          </p:nvSpPr>
          <p:spPr>
            <a:xfrm>
              <a:off x="2643120" y="5348880"/>
              <a:ext cx="41400" cy="268920"/>
            </a:xfrm>
            <a:custGeom>
              <a:rect b="b" l="l" r="r" t="t"/>
              <a:pathLst>
                <a:path extrusionOk="0" h="748" w="116">
                  <a:moveTo>
                    <a:pt x="63" y="748"/>
                  </a:moveTo>
                  <a:lnTo>
                    <a:pt x="54" y="748"/>
                  </a:lnTo>
                  <a:cubicBezTo>
                    <a:pt x="25" y="748"/>
                    <a:pt x="1" y="725"/>
                    <a:pt x="1" y="695"/>
                  </a:cubicBezTo>
                  <a:lnTo>
                    <a:pt x="0" y="54"/>
                  </a:lnTo>
                  <a:cubicBezTo>
                    <a:pt x="0" y="24"/>
                    <a:pt x="25" y="0"/>
                    <a:pt x="54" y="0"/>
                  </a:cubicBezTo>
                  <a:lnTo>
                    <a:pt x="62" y="0"/>
                  </a:lnTo>
                  <a:cubicBezTo>
                    <a:pt x="92" y="0"/>
                    <a:pt x="116" y="24"/>
                    <a:pt x="116" y="54"/>
                  </a:cubicBezTo>
                  <a:lnTo>
                    <a:pt x="116" y="695"/>
                  </a:lnTo>
                  <a:cubicBezTo>
                    <a:pt x="116" y="725"/>
                    <a:pt x="93" y="748"/>
                    <a:pt x="63" y="748"/>
                  </a:cubicBezTo>
                  <a:close/>
                </a:path>
              </a:pathLst>
            </a:custGeom>
            <a:solidFill>
              <a:srgbClr val="55331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45" name="Google Shape;145;p15"/>
            <p:cNvSpPr/>
            <p:nvPr/>
          </p:nvSpPr>
          <p:spPr>
            <a:xfrm>
              <a:off x="2657160" y="5348880"/>
              <a:ext cx="27360" cy="268920"/>
            </a:xfrm>
            <a:custGeom>
              <a:rect b="b" l="l" r="r" t="t"/>
              <a:pathLst>
                <a:path extrusionOk="0" h="748" w="77">
                  <a:moveTo>
                    <a:pt x="37" y="0"/>
                  </a:moveTo>
                  <a:lnTo>
                    <a:pt x="2" y="0"/>
                  </a:lnTo>
                  <a:cubicBezTo>
                    <a:pt x="1" y="0"/>
                    <a:pt x="1" y="0"/>
                    <a:pt x="0" y="0"/>
                  </a:cubicBezTo>
                  <a:cubicBezTo>
                    <a:pt x="21" y="1"/>
                    <a:pt x="38" y="18"/>
                    <a:pt x="38" y="40"/>
                  </a:cubicBezTo>
                  <a:lnTo>
                    <a:pt x="38" y="709"/>
                  </a:lnTo>
                  <a:cubicBezTo>
                    <a:pt x="38" y="730"/>
                    <a:pt x="22" y="748"/>
                    <a:pt x="1" y="748"/>
                  </a:cubicBezTo>
                  <a:lnTo>
                    <a:pt x="2" y="748"/>
                  </a:lnTo>
                  <a:lnTo>
                    <a:pt x="37" y="748"/>
                  </a:lnTo>
                  <a:cubicBezTo>
                    <a:pt x="60" y="748"/>
                    <a:pt x="77" y="731"/>
                    <a:pt x="77" y="709"/>
                  </a:cubicBezTo>
                  <a:lnTo>
                    <a:pt x="77" y="40"/>
                  </a:lnTo>
                  <a:cubicBezTo>
                    <a:pt x="77" y="17"/>
                    <a:pt x="59" y="0"/>
                    <a:pt x="37" y="0"/>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46" name="Google Shape;146;p15"/>
            <p:cNvSpPr/>
            <p:nvPr/>
          </p:nvSpPr>
          <p:spPr>
            <a:xfrm>
              <a:off x="2387880" y="5716080"/>
              <a:ext cx="315360" cy="207360"/>
            </a:xfrm>
            <a:custGeom>
              <a:rect b="b" l="l" r="r" t="t"/>
              <a:pathLst>
                <a:path extrusionOk="0" h="577" w="877">
                  <a:moveTo>
                    <a:pt x="436" y="0"/>
                  </a:moveTo>
                  <a:cubicBezTo>
                    <a:pt x="198" y="1"/>
                    <a:pt x="7" y="192"/>
                    <a:pt x="0" y="431"/>
                  </a:cubicBezTo>
                  <a:cubicBezTo>
                    <a:pt x="5" y="513"/>
                    <a:pt x="73" y="577"/>
                    <a:pt x="155" y="577"/>
                  </a:cubicBezTo>
                  <a:lnTo>
                    <a:pt x="723" y="577"/>
                  </a:lnTo>
                  <a:cubicBezTo>
                    <a:pt x="805" y="577"/>
                    <a:pt x="873" y="512"/>
                    <a:pt x="877" y="430"/>
                  </a:cubicBezTo>
                  <a:cubicBezTo>
                    <a:pt x="871" y="192"/>
                    <a:pt x="677" y="0"/>
                    <a:pt x="441" y="0"/>
                  </a:cubicBezTo>
                  <a:close/>
                </a:path>
              </a:pathLst>
            </a:custGeom>
            <a:solidFill>
              <a:srgbClr val="F5886F"/>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47" name="Google Shape;147;p15"/>
            <p:cNvSpPr/>
            <p:nvPr/>
          </p:nvSpPr>
          <p:spPr>
            <a:xfrm>
              <a:off x="2526120" y="5716080"/>
              <a:ext cx="177120" cy="207360"/>
            </a:xfrm>
            <a:custGeom>
              <a:rect b="b" l="l" r="r" t="t"/>
              <a:pathLst>
                <a:path extrusionOk="0" h="577" w="493">
                  <a:moveTo>
                    <a:pt x="57" y="0"/>
                  </a:moveTo>
                  <a:lnTo>
                    <a:pt x="52" y="0"/>
                  </a:lnTo>
                  <a:cubicBezTo>
                    <a:pt x="35" y="0"/>
                    <a:pt x="17" y="2"/>
                    <a:pt x="0" y="4"/>
                  </a:cubicBezTo>
                  <a:cubicBezTo>
                    <a:pt x="212" y="29"/>
                    <a:pt x="378" y="209"/>
                    <a:pt x="384" y="430"/>
                  </a:cubicBezTo>
                  <a:cubicBezTo>
                    <a:pt x="379" y="512"/>
                    <a:pt x="312" y="577"/>
                    <a:pt x="230" y="577"/>
                  </a:cubicBezTo>
                  <a:lnTo>
                    <a:pt x="339" y="577"/>
                  </a:lnTo>
                  <a:cubicBezTo>
                    <a:pt x="421" y="577"/>
                    <a:pt x="489" y="512"/>
                    <a:pt x="493" y="430"/>
                  </a:cubicBezTo>
                  <a:cubicBezTo>
                    <a:pt x="487" y="192"/>
                    <a:pt x="293" y="0"/>
                    <a:pt x="57" y="0"/>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48" name="Google Shape;148;p15"/>
            <p:cNvSpPr/>
            <p:nvPr/>
          </p:nvSpPr>
          <p:spPr>
            <a:xfrm>
              <a:off x="2452320" y="5792760"/>
              <a:ext cx="186840" cy="18000"/>
            </a:xfrm>
            <a:custGeom>
              <a:rect b="b" l="l" r="r" t="t"/>
              <a:pathLst>
                <a:path extrusionOk="0" h="51" w="520">
                  <a:moveTo>
                    <a:pt x="495" y="51"/>
                  </a:moveTo>
                  <a:lnTo>
                    <a:pt x="25" y="51"/>
                  </a:lnTo>
                  <a:cubicBezTo>
                    <a:pt x="11" y="51"/>
                    <a:pt x="0" y="39"/>
                    <a:pt x="0" y="25"/>
                  </a:cubicBezTo>
                  <a:cubicBezTo>
                    <a:pt x="0" y="12"/>
                    <a:pt x="11" y="1"/>
                    <a:pt x="25" y="1"/>
                  </a:cubicBezTo>
                  <a:lnTo>
                    <a:pt x="495" y="0"/>
                  </a:lnTo>
                  <a:cubicBezTo>
                    <a:pt x="509" y="0"/>
                    <a:pt x="520" y="11"/>
                    <a:pt x="520" y="25"/>
                  </a:cubicBezTo>
                  <a:cubicBezTo>
                    <a:pt x="520" y="39"/>
                    <a:pt x="509" y="51"/>
                    <a:pt x="495" y="51"/>
                  </a:cubicBezTo>
                  <a:close/>
                </a:path>
              </a:pathLst>
            </a:custGeom>
            <a:solidFill>
              <a:srgbClr val="E67153"/>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49" name="Google Shape;149;p15"/>
            <p:cNvSpPr/>
            <p:nvPr/>
          </p:nvSpPr>
          <p:spPr>
            <a:xfrm>
              <a:off x="2491200" y="5531760"/>
              <a:ext cx="108720" cy="110520"/>
            </a:xfrm>
            <a:custGeom>
              <a:rect b="b" l="l" r="r" t="t"/>
              <a:pathLst>
                <a:path extrusionOk="0" h="308" w="303">
                  <a:moveTo>
                    <a:pt x="207" y="212"/>
                  </a:moveTo>
                  <a:cubicBezTo>
                    <a:pt x="207" y="221"/>
                    <a:pt x="201" y="227"/>
                    <a:pt x="192" y="227"/>
                  </a:cubicBezTo>
                  <a:cubicBezTo>
                    <a:pt x="184" y="227"/>
                    <a:pt x="177" y="221"/>
                    <a:pt x="177" y="212"/>
                  </a:cubicBezTo>
                  <a:lnTo>
                    <a:pt x="177" y="95"/>
                  </a:lnTo>
                  <a:cubicBezTo>
                    <a:pt x="177" y="87"/>
                    <a:pt x="184" y="81"/>
                    <a:pt x="192" y="81"/>
                  </a:cubicBezTo>
                  <a:cubicBezTo>
                    <a:pt x="201" y="81"/>
                    <a:pt x="207" y="87"/>
                    <a:pt x="207" y="95"/>
                  </a:cubicBezTo>
                  <a:close/>
                  <a:moveTo>
                    <a:pt x="125" y="212"/>
                  </a:moveTo>
                  <a:cubicBezTo>
                    <a:pt x="125" y="221"/>
                    <a:pt x="118" y="227"/>
                    <a:pt x="110" y="227"/>
                  </a:cubicBezTo>
                  <a:cubicBezTo>
                    <a:pt x="102" y="227"/>
                    <a:pt x="95" y="221"/>
                    <a:pt x="95" y="212"/>
                  </a:cubicBezTo>
                  <a:lnTo>
                    <a:pt x="95" y="96"/>
                  </a:lnTo>
                  <a:cubicBezTo>
                    <a:pt x="95" y="87"/>
                    <a:pt x="102" y="81"/>
                    <a:pt x="110" y="81"/>
                  </a:cubicBezTo>
                  <a:cubicBezTo>
                    <a:pt x="118" y="81"/>
                    <a:pt x="125" y="87"/>
                    <a:pt x="125" y="95"/>
                  </a:cubicBezTo>
                  <a:close/>
                  <a:moveTo>
                    <a:pt x="290" y="120"/>
                  </a:moveTo>
                  <a:lnTo>
                    <a:pt x="185" y="14"/>
                  </a:lnTo>
                  <a:cubicBezTo>
                    <a:pt x="167" y="-5"/>
                    <a:pt x="135" y="-5"/>
                    <a:pt x="117" y="14"/>
                  </a:cubicBezTo>
                  <a:lnTo>
                    <a:pt x="13" y="120"/>
                  </a:lnTo>
                  <a:cubicBezTo>
                    <a:pt x="-4" y="139"/>
                    <a:pt x="-4" y="169"/>
                    <a:pt x="13" y="189"/>
                  </a:cubicBezTo>
                  <a:lnTo>
                    <a:pt x="117" y="293"/>
                  </a:lnTo>
                  <a:cubicBezTo>
                    <a:pt x="136" y="313"/>
                    <a:pt x="167" y="313"/>
                    <a:pt x="185" y="293"/>
                  </a:cubicBezTo>
                  <a:lnTo>
                    <a:pt x="290" y="189"/>
                  </a:lnTo>
                  <a:cubicBezTo>
                    <a:pt x="308" y="169"/>
                    <a:pt x="308" y="139"/>
                    <a:pt x="290" y="120"/>
                  </a:cubicBezTo>
                  <a:close/>
                </a:path>
              </a:pathLst>
            </a:custGeom>
            <a:solidFill>
              <a:srgbClr val="55331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grpSp>
      <p:grpSp>
        <p:nvGrpSpPr>
          <p:cNvPr id="150" name="Google Shape;150;p15"/>
          <p:cNvGrpSpPr/>
          <p:nvPr/>
        </p:nvGrpSpPr>
        <p:grpSpPr>
          <a:xfrm>
            <a:off x="7641301" y="645572"/>
            <a:ext cx="961552" cy="1295331"/>
            <a:chOff x="2966759" y="5280480"/>
            <a:chExt cx="492120" cy="663120"/>
          </a:xfrm>
        </p:grpSpPr>
        <p:sp>
          <p:nvSpPr>
            <p:cNvPr id="151" name="Google Shape;151;p15"/>
            <p:cNvSpPr/>
            <p:nvPr/>
          </p:nvSpPr>
          <p:spPr>
            <a:xfrm>
              <a:off x="3173400" y="5759280"/>
              <a:ext cx="61200" cy="122400"/>
            </a:xfrm>
            <a:custGeom>
              <a:rect b="b" l="l" r="r" t="t"/>
              <a:pathLst>
                <a:path extrusionOk="0" h="341" w="171">
                  <a:moveTo>
                    <a:pt x="162" y="341"/>
                  </a:moveTo>
                  <a:lnTo>
                    <a:pt x="0" y="337"/>
                  </a:lnTo>
                  <a:lnTo>
                    <a:pt x="10" y="0"/>
                  </a:lnTo>
                  <a:lnTo>
                    <a:pt x="171" y="3"/>
                  </a:lnTo>
                  <a:close/>
                </a:path>
              </a:pathLst>
            </a:custGeom>
            <a:solidFill>
              <a:srgbClr val="FFC50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52" name="Google Shape;152;p15"/>
            <p:cNvSpPr/>
            <p:nvPr/>
          </p:nvSpPr>
          <p:spPr>
            <a:xfrm>
              <a:off x="3209400" y="5760000"/>
              <a:ext cx="25200" cy="121680"/>
            </a:xfrm>
            <a:custGeom>
              <a:rect b="b" l="l" r="r" t="t"/>
              <a:pathLst>
                <a:path extrusionOk="0" h="339" w="71">
                  <a:moveTo>
                    <a:pt x="62" y="339"/>
                  </a:moveTo>
                  <a:lnTo>
                    <a:pt x="0" y="338"/>
                  </a:lnTo>
                  <a:lnTo>
                    <a:pt x="9" y="0"/>
                  </a:lnTo>
                  <a:lnTo>
                    <a:pt x="71"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53" name="Google Shape;153;p15"/>
            <p:cNvSpPr/>
            <p:nvPr/>
          </p:nvSpPr>
          <p:spPr>
            <a:xfrm>
              <a:off x="3087000" y="5852520"/>
              <a:ext cx="227520" cy="91080"/>
            </a:xfrm>
            <a:custGeom>
              <a:rect b="b" l="l" r="r" t="t"/>
              <a:pathLst>
                <a:path extrusionOk="0" h="254" w="633">
                  <a:moveTo>
                    <a:pt x="400" y="4"/>
                  </a:moveTo>
                  <a:lnTo>
                    <a:pt x="247" y="0"/>
                  </a:lnTo>
                  <a:cubicBezTo>
                    <a:pt x="115" y="-4"/>
                    <a:pt x="3" y="102"/>
                    <a:pt x="0" y="237"/>
                  </a:cubicBezTo>
                  <a:lnTo>
                    <a:pt x="633" y="254"/>
                  </a:lnTo>
                  <a:cubicBezTo>
                    <a:pt x="637" y="120"/>
                    <a:pt x="533" y="7"/>
                    <a:pt x="400" y="4"/>
                  </a:cubicBezTo>
                  <a:close/>
                </a:path>
              </a:pathLst>
            </a:custGeom>
            <a:solidFill>
              <a:srgbClr val="FFC50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54" name="Google Shape;154;p15"/>
            <p:cNvSpPr/>
            <p:nvPr/>
          </p:nvSpPr>
          <p:spPr>
            <a:xfrm>
              <a:off x="3191040" y="5852880"/>
              <a:ext cx="123480" cy="90720"/>
            </a:xfrm>
            <a:custGeom>
              <a:rect b="b" l="l" r="r" t="t"/>
              <a:pathLst>
                <a:path extrusionOk="0" h="253" w="344">
                  <a:moveTo>
                    <a:pt x="111" y="3"/>
                  </a:moveTo>
                  <a:lnTo>
                    <a:pt x="0" y="0"/>
                  </a:lnTo>
                  <a:cubicBezTo>
                    <a:pt x="133" y="3"/>
                    <a:pt x="237" y="116"/>
                    <a:pt x="233" y="250"/>
                  </a:cubicBezTo>
                  <a:lnTo>
                    <a:pt x="344" y="253"/>
                  </a:lnTo>
                  <a:cubicBezTo>
                    <a:pt x="348" y="119"/>
                    <a:pt x="243" y="6"/>
                    <a:pt x="111" y="3"/>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55" name="Google Shape;155;p15"/>
            <p:cNvSpPr/>
            <p:nvPr/>
          </p:nvSpPr>
          <p:spPr>
            <a:xfrm>
              <a:off x="2985120" y="5308919"/>
              <a:ext cx="392040" cy="376920"/>
            </a:xfrm>
            <a:custGeom>
              <a:rect b="b" l="l" r="r" t="t"/>
              <a:pathLst>
                <a:path extrusionOk="0" h="1048" w="1090">
                  <a:moveTo>
                    <a:pt x="22" y="1048"/>
                  </a:moveTo>
                  <a:lnTo>
                    <a:pt x="0" y="1024"/>
                  </a:lnTo>
                  <a:lnTo>
                    <a:pt x="1068" y="0"/>
                  </a:lnTo>
                  <a:lnTo>
                    <a:pt x="1090" y="22"/>
                  </a:lnTo>
                  <a:close/>
                </a:path>
              </a:pathLst>
            </a:custGeom>
            <a:solidFill>
              <a:srgbClr val="785A23"/>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56" name="Google Shape;156;p15"/>
            <p:cNvSpPr/>
            <p:nvPr/>
          </p:nvSpPr>
          <p:spPr>
            <a:xfrm>
              <a:off x="2967119" y="5280480"/>
              <a:ext cx="428040" cy="434160"/>
            </a:xfrm>
            <a:custGeom>
              <a:rect b="b" l="l" r="r" t="t"/>
              <a:pathLst>
                <a:path extrusionOk="0" h="1207" w="1190">
                  <a:moveTo>
                    <a:pt x="1190" y="620"/>
                  </a:moveTo>
                  <a:cubicBezTo>
                    <a:pt x="1181" y="953"/>
                    <a:pt x="908" y="1215"/>
                    <a:pt x="579" y="1206"/>
                  </a:cubicBezTo>
                  <a:cubicBezTo>
                    <a:pt x="250" y="1197"/>
                    <a:pt x="-9" y="919"/>
                    <a:pt x="0" y="586"/>
                  </a:cubicBezTo>
                  <a:cubicBezTo>
                    <a:pt x="9" y="253"/>
                    <a:pt x="282" y="-10"/>
                    <a:pt x="612" y="0"/>
                  </a:cubicBezTo>
                  <a:cubicBezTo>
                    <a:pt x="940" y="9"/>
                    <a:pt x="1199" y="285"/>
                    <a:pt x="1190" y="620"/>
                  </a:cubicBezTo>
                  <a:close/>
                </a:path>
              </a:pathLst>
            </a:custGeom>
            <a:solidFill>
              <a:srgbClr val="00BCD5"/>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57" name="Google Shape;157;p15"/>
            <p:cNvSpPr/>
            <p:nvPr/>
          </p:nvSpPr>
          <p:spPr>
            <a:xfrm>
              <a:off x="2970000" y="5280480"/>
              <a:ext cx="278640" cy="180360"/>
            </a:xfrm>
            <a:custGeom>
              <a:rect b="b" l="l" r="r" t="t"/>
              <a:pathLst>
                <a:path extrusionOk="0" h="502" w="775">
                  <a:moveTo>
                    <a:pt x="0" y="502"/>
                  </a:moveTo>
                  <a:cubicBezTo>
                    <a:pt x="23" y="470"/>
                    <a:pt x="50" y="443"/>
                    <a:pt x="83" y="423"/>
                  </a:cubicBezTo>
                  <a:cubicBezTo>
                    <a:pt x="115" y="402"/>
                    <a:pt x="159" y="392"/>
                    <a:pt x="188" y="414"/>
                  </a:cubicBezTo>
                  <a:cubicBezTo>
                    <a:pt x="200" y="424"/>
                    <a:pt x="210" y="437"/>
                    <a:pt x="225" y="438"/>
                  </a:cubicBezTo>
                  <a:cubicBezTo>
                    <a:pt x="236" y="438"/>
                    <a:pt x="246" y="429"/>
                    <a:pt x="254" y="421"/>
                  </a:cubicBezTo>
                  <a:cubicBezTo>
                    <a:pt x="281" y="397"/>
                    <a:pt x="310" y="373"/>
                    <a:pt x="340" y="352"/>
                  </a:cubicBezTo>
                  <a:cubicBezTo>
                    <a:pt x="349" y="344"/>
                    <a:pt x="360" y="338"/>
                    <a:pt x="371" y="336"/>
                  </a:cubicBezTo>
                  <a:cubicBezTo>
                    <a:pt x="384" y="333"/>
                    <a:pt x="399" y="336"/>
                    <a:pt x="413" y="341"/>
                  </a:cubicBezTo>
                  <a:cubicBezTo>
                    <a:pt x="444" y="352"/>
                    <a:pt x="474" y="366"/>
                    <a:pt x="503" y="383"/>
                  </a:cubicBezTo>
                  <a:cubicBezTo>
                    <a:pt x="516" y="392"/>
                    <a:pt x="528" y="401"/>
                    <a:pt x="543" y="402"/>
                  </a:cubicBezTo>
                  <a:cubicBezTo>
                    <a:pt x="566" y="404"/>
                    <a:pt x="588" y="385"/>
                    <a:pt x="601" y="365"/>
                  </a:cubicBezTo>
                  <a:cubicBezTo>
                    <a:pt x="614" y="344"/>
                    <a:pt x="623" y="321"/>
                    <a:pt x="641" y="304"/>
                  </a:cubicBezTo>
                  <a:cubicBezTo>
                    <a:pt x="665" y="281"/>
                    <a:pt x="701" y="271"/>
                    <a:pt x="720" y="244"/>
                  </a:cubicBezTo>
                  <a:cubicBezTo>
                    <a:pt x="736" y="220"/>
                    <a:pt x="733" y="186"/>
                    <a:pt x="736" y="157"/>
                  </a:cubicBezTo>
                  <a:cubicBezTo>
                    <a:pt x="739" y="112"/>
                    <a:pt x="755" y="69"/>
                    <a:pt x="775" y="31"/>
                  </a:cubicBezTo>
                  <a:cubicBezTo>
                    <a:pt x="721" y="12"/>
                    <a:pt x="663" y="1"/>
                    <a:pt x="603" y="0"/>
                  </a:cubicBezTo>
                  <a:cubicBezTo>
                    <a:pt x="303" y="-10"/>
                    <a:pt x="50" y="209"/>
                    <a:pt x="0" y="502"/>
                  </a:cubicBezTo>
                  <a:close/>
                </a:path>
              </a:pathLst>
            </a:custGeom>
            <a:solidFill>
              <a:srgbClr val="00994B"/>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58" name="Google Shape;158;p15"/>
            <p:cNvSpPr/>
            <p:nvPr/>
          </p:nvSpPr>
          <p:spPr>
            <a:xfrm>
              <a:off x="3021840" y="5353920"/>
              <a:ext cx="373320" cy="360359"/>
            </a:xfrm>
            <a:custGeom>
              <a:rect b="b" l="l" r="r" t="t"/>
              <a:pathLst>
                <a:path extrusionOk="0" h="1002" w="1038">
                  <a:moveTo>
                    <a:pt x="1038" y="415"/>
                  </a:moveTo>
                  <a:cubicBezTo>
                    <a:pt x="1043" y="257"/>
                    <a:pt x="986" y="111"/>
                    <a:pt x="891" y="0"/>
                  </a:cubicBezTo>
                  <a:cubicBezTo>
                    <a:pt x="864" y="16"/>
                    <a:pt x="836" y="51"/>
                    <a:pt x="832" y="73"/>
                  </a:cubicBezTo>
                  <a:cubicBezTo>
                    <a:pt x="826" y="104"/>
                    <a:pt x="841" y="141"/>
                    <a:pt x="822" y="166"/>
                  </a:cubicBezTo>
                  <a:cubicBezTo>
                    <a:pt x="801" y="192"/>
                    <a:pt x="751" y="189"/>
                    <a:pt x="742" y="221"/>
                  </a:cubicBezTo>
                  <a:cubicBezTo>
                    <a:pt x="738" y="240"/>
                    <a:pt x="748" y="257"/>
                    <a:pt x="751" y="274"/>
                  </a:cubicBezTo>
                  <a:cubicBezTo>
                    <a:pt x="755" y="300"/>
                    <a:pt x="740" y="328"/>
                    <a:pt x="723" y="348"/>
                  </a:cubicBezTo>
                  <a:cubicBezTo>
                    <a:pt x="704" y="368"/>
                    <a:pt x="683" y="386"/>
                    <a:pt x="670" y="409"/>
                  </a:cubicBezTo>
                  <a:cubicBezTo>
                    <a:pt x="655" y="438"/>
                    <a:pt x="653" y="472"/>
                    <a:pt x="635" y="499"/>
                  </a:cubicBezTo>
                  <a:cubicBezTo>
                    <a:pt x="619" y="522"/>
                    <a:pt x="595" y="537"/>
                    <a:pt x="571" y="553"/>
                  </a:cubicBezTo>
                  <a:cubicBezTo>
                    <a:pt x="525" y="586"/>
                    <a:pt x="483" y="629"/>
                    <a:pt x="452" y="679"/>
                  </a:cubicBezTo>
                  <a:cubicBezTo>
                    <a:pt x="420" y="661"/>
                    <a:pt x="386" y="643"/>
                    <a:pt x="367" y="613"/>
                  </a:cubicBezTo>
                  <a:cubicBezTo>
                    <a:pt x="352" y="589"/>
                    <a:pt x="348" y="560"/>
                    <a:pt x="328" y="541"/>
                  </a:cubicBezTo>
                  <a:cubicBezTo>
                    <a:pt x="291" y="503"/>
                    <a:pt x="229" y="525"/>
                    <a:pt x="177" y="519"/>
                  </a:cubicBezTo>
                  <a:cubicBezTo>
                    <a:pt x="116" y="514"/>
                    <a:pt x="60" y="469"/>
                    <a:pt x="43" y="409"/>
                  </a:cubicBezTo>
                  <a:cubicBezTo>
                    <a:pt x="19" y="418"/>
                    <a:pt x="1" y="443"/>
                    <a:pt x="0" y="470"/>
                  </a:cubicBezTo>
                  <a:cubicBezTo>
                    <a:pt x="7" y="471"/>
                    <a:pt x="15" y="472"/>
                    <a:pt x="22" y="474"/>
                  </a:cubicBezTo>
                  <a:cubicBezTo>
                    <a:pt x="38" y="545"/>
                    <a:pt x="71" y="614"/>
                    <a:pt x="125" y="660"/>
                  </a:cubicBezTo>
                  <a:cubicBezTo>
                    <a:pt x="145" y="677"/>
                    <a:pt x="165" y="690"/>
                    <a:pt x="181" y="710"/>
                  </a:cubicBezTo>
                  <a:cubicBezTo>
                    <a:pt x="235" y="773"/>
                    <a:pt x="215" y="879"/>
                    <a:pt x="269" y="945"/>
                  </a:cubicBezTo>
                  <a:cubicBezTo>
                    <a:pt x="280" y="958"/>
                    <a:pt x="294" y="969"/>
                    <a:pt x="307" y="982"/>
                  </a:cubicBezTo>
                  <a:cubicBezTo>
                    <a:pt x="309" y="984"/>
                    <a:pt x="311" y="986"/>
                    <a:pt x="313" y="988"/>
                  </a:cubicBezTo>
                  <a:cubicBezTo>
                    <a:pt x="351" y="996"/>
                    <a:pt x="388" y="1001"/>
                    <a:pt x="427" y="1002"/>
                  </a:cubicBezTo>
                  <a:cubicBezTo>
                    <a:pt x="756" y="1011"/>
                    <a:pt x="1029" y="748"/>
                    <a:pt x="1038" y="415"/>
                  </a:cubicBezTo>
                  <a:close/>
                </a:path>
              </a:pathLst>
            </a:custGeom>
            <a:solidFill>
              <a:srgbClr val="00994B"/>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59" name="Google Shape;159;p15"/>
            <p:cNvSpPr/>
            <p:nvPr/>
          </p:nvSpPr>
          <p:spPr>
            <a:xfrm>
              <a:off x="3031560" y="5298120"/>
              <a:ext cx="187200" cy="62280"/>
            </a:xfrm>
            <a:custGeom>
              <a:rect b="b" l="l" r="r" t="t"/>
              <a:pathLst>
                <a:path extrusionOk="0" h="174" w="521">
                  <a:moveTo>
                    <a:pt x="434" y="0"/>
                  </a:moveTo>
                  <a:cubicBezTo>
                    <a:pt x="265" y="-5"/>
                    <a:pt x="111" y="63"/>
                    <a:pt x="0" y="174"/>
                  </a:cubicBezTo>
                  <a:cubicBezTo>
                    <a:pt x="126" y="80"/>
                    <a:pt x="288" y="38"/>
                    <a:pt x="454" y="67"/>
                  </a:cubicBezTo>
                  <a:cubicBezTo>
                    <a:pt x="478" y="71"/>
                    <a:pt x="500" y="76"/>
                    <a:pt x="521" y="83"/>
                  </a:cubicBezTo>
                  <a:cubicBezTo>
                    <a:pt x="517" y="58"/>
                    <a:pt x="513" y="33"/>
                    <a:pt x="509" y="7"/>
                  </a:cubicBezTo>
                  <a:cubicBezTo>
                    <a:pt x="484" y="4"/>
                    <a:pt x="460" y="1"/>
                    <a:pt x="434" y="0"/>
                  </a:cubicBezTo>
                  <a:close/>
                </a:path>
              </a:pathLst>
            </a:custGeom>
            <a:solidFill>
              <a:srgbClr val="FFFFFF"/>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60" name="Google Shape;160;p15"/>
            <p:cNvSpPr/>
            <p:nvPr/>
          </p:nvSpPr>
          <p:spPr>
            <a:xfrm>
              <a:off x="2976120" y="5454360"/>
              <a:ext cx="419040" cy="259920"/>
            </a:xfrm>
            <a:custGeom>
              <a:rect b="b" l="l" r="r" t="t"/>
              <a:pathLst>
                <a:path extrusionOk="0" h="723" w="1165">
                  <a:moveTo>
                    <a:pt x="1165" y="136"/>
                  </a:moveTo>
                  <a:cubicBezTo>
                    <a:pt x="1167" y="90"/>
                    <a:pt x="1163" y="43"/>
                    <a:pt x="1154" y="0"/>
                  </a:cubicBezTo>
                  <a:cubicBezTo>
                    <a:pt x="1097" y="317"/>
                    <a:pt x="820" y="553"/>
                    <a:pt x="493" y="545"/>
                  </a:cubicBezTo>
                  <a:cubicBezTo>
                    <a:pt x="292" y="539"/>
                    <a:pt x="116" y="443"/>
                    <a:pt x="0" y="296"/>
                  </a:cubicBezTo>
                  <a:cubicBezTo>
                    <a:pt x="73" y="538"/>
                    <a:pt x="291" y="716"/>
                    <a:pt x="553" y="723"/>
                  </a:cubicBezTo>
                  <a:cubicBezTo>
                    <a:pt x="883" y="732"/>
                    <a:pt x="1156" y="469"/>
                    <a:pt x="1165" y="136"/>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61" name="Google Shape;161;p15"/>
            <p:cNvSpPr/>
            <p:nvPr/>
          </p:nvSpPr>
          <p:spPr>
            <a:xfrm>
              <a:off x="2966759" y="5421960"/>
              <a:ext cx="406440" cy="292320"/>
            </a:xfrm>
            <a:custGeom>
              <a:rect b="b" l="l" r="r" t="t"/>
              <a:pathLst>
                <a:path extrusionOk="0" h="813" w="1130">
                  <a:moveTo>
                    <a:pt x="1059" y="588"/>
                  </a:moveTo>
                  <a:cubicBezTo>
                    <a:pt x="1087" y="552"/>
                    <a:pt x="1112" y="514"/>
                    <a:pt x="1130" y="473"/>
                  </a:cubicBezTo>
                  <a:cubicBezTo>
                    <a:pt x="897" y="690"/>
                    <a:pt x="534" y="709"/>
                    <a:pt x="279" y="499"/>
                  </a:cubicBezTo>
                  <a:cubicBezTo>
                    <a:pt x="124" y="372"/>
                    <a:pt x="41" y="188"/>
                    <a:pt x="36" y="0"/>
                  </a:cubicBezTo>
                  <a:cubicBezTo>
                    <a:pt x="-49" y="237"/>
                    <a:pt x="18" y="513"/>
                    <a:pt x="222" y="679"/>
                  </a:cubicBezTo>
                  <a:cubicBezTo>
                    <a:pt x="477" y="889"/>
                    <a:pt x="851" y="847"/>
                    <a:pt x="1059" y="588"/>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62" name="Google Shape;162;p15"/>
            <p:cNvSpPr/>
            <p:nvPr/>
          </p:nvSpPr>
          <p:spPr>
            <a:xfrm>
              <a:off x="2977559" y="5301719"/>
              <a:ext cx="481320" cy="477000"/>
            </a:xfrm>
            <a:custGeom>
              <a:rect b="b" l="l" r="r" t="t"/>
              <a:pathLst>
                <a:path extrusionOk="0" h="1326" w="1338">
                  <a:moveTo>
                    <a:pt x="1077" y="12"/>
                  </a:moveTo>
                  <a:cubicBezTo>
                    <a:pt x="1061" y="26"/>
                    <a:pt x="1060" y="51"/>
                    <a:pt x="1075" y="68"/>
                  </a:cubicBezTo>
                  <a:cubicBezTo>
                    <a:pt x="1192" y="197"/>
                    <a:pt x="1263" y="373"/>
                    <a:pt x="1257" y="564"/>
                  </a:cubicBezTo>
                  <a:cubicBezTo>
                    <a:pt x="1247" y="949"/>
                    <a:pt x="927" y="1255"/>
                    <a:pt x="546" y="1245"/>
                  </a:cubicBezTo>
                  <a:cubicBezTo>
                    <a:pt x="359" y="1240"/>
                    <a:pt x="190" y="1159"/>
                    <a:pt x="68" y="1033"/>
                  </a:cubicBezTo>
                  <a:cubicBezTo>
                    <a:pt x="54" y="1017"/>
                    <a:pt x="29" y="1017"/>
                    <a:pt x="13" y="1032"/>
                  </a:cubicBezTo>
                  <a:cubicBezTo>
                    <a:pt x="-3" y="1046"/>
                    <a:pt x="-4" y="1072"/>
                    <a:pt x="11" y="1089"/>
                  </a:cubicBezTo>
                  <a:cubicBezTo>
                    <a:pt x="147" y="1231"/>
                    <a:pt x="336" y="1321"/>
                    <a:pt x="546" y="1326"/>
                  </a:cubicBezTo>
                  <a:cubicBezTo>
                    <a:pt x="969" y="1336"/>
                    <a:pt x="1324" y="997"/>
                    <a:pt x="1338" y="568"/>
                  </a:cubicBezTo>
                  <a:cubicBezTo>
                    <a:pt x="1343" y="354"/>
                    <a:pt x="1264" y="158"/>
                    <a:pt x="1133" y="13"/>
                  </a:cubicBezTo>
                  <a:cubicBezTo>
                    <a:pt x="1118" y="-4"/>
                    <a:pt x="1093" y="-4"/>
                    <a:pt x="1077" y="12"/>
                  </a:cubicBezTo>
                  <a:close/>
                </a:path>
              </a:pathLst>
            </a:custGeom>
            <a:solidFill>
              <a:srgbClr val="FFC50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grpSp>
      <p:grpSp>
        <p:nvGrpSpPr>
          <p:cNvPr id="163" name="Google Shape;163;p15"/>
          <p:cNvGrpSpPr/>
          <p:nvPr/>
        </p:nvGrpSpPr>
        <p:grpSpPr>
          <a:xfrm>
            <a:off x="5056272" y="3740910"/>
            <a:ext cx="1283003" cy="761587"/>
            <a:chOff x="716040" y="5314320"/>
            <a:chExt cx="656638" cy="389880"/>
          </a:xfrm>
        </p:grpSpPr>
        <p:sp>
          <p:nvSpPr>
            <p:cNvPr id="164" name="Google Shape;164;p15"/>
            <p:cNvSpPr/>
            <p:nvPr/>
          </p:nvSpPr>
          <p:spPr>
            <a:xfrm>
              <a:off x="751680" y="5580720"/>
              <a:ext cx="565200" cy="112320"/>
            </a:xfrm>
            <a:custGeom>
              <a:rect b="b" l="l" r="r" t="t"/>
              <a:pathLst>
                <a:path extrusionOk="0" h="313" w="1571">
                  <a:moveTo>
                    <a:pt x="1423" y="12"/>
                  </a:moveTo>
                  <a:lnTo>
                    <a:pt x="2" y="0"/>
                  </a:lnTo>
                  <a:cubicBezTo>
                    <a:pt x="15" y="36"/>
                    <a:pt x="22" y="90"/>
                    <a:pt x="22" y="152"/>
                  </a:cubicBezTo>
                  <a:cubicBezTo>
                    <a:pt x="21" y="212"/>
                    <a:pt x="13" y="267"/>
                    <a:pt x="0" y="302"/>
                  </a:cubicBezTo>
                  <a:lnTo>
                    <a:pt x="1421" y="313"/>
                  </a:lnTo>
                  <a:cubicBezTo>
                    <a:pt x="1503" y="314"/>
                    <a:pt x="1571" y="248"/>
                    <a:pt x="1571" y="164"/>
                  </a:cubicBezTo>
                  <a:cubicBezTo>
                    <a:pt x="1572" y="81"/>
                    <a:pt x="1506" y="13"/>
                    <a:pt x="1423" y="12"/>
                  </a:cubicBezTo>
                  <a:close/>
                </a:path>
              </a:pathLst>
            </a:custGeom>
            <a:solidFill>
              <a:srgbClr val="ECD4B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65" name="Google Shape;165;p15"/>
            <p:cNvSpPr/>
            <p:nvPr/>
          </p:nvSpPr>
          <p:spPr>
            <a:xfrm>
              <a:off x="752400" y="5580720"/>
              <a:ext cx="564480" cy="112320"/>
            </a:xfrm>
            <a:custGeom>
              <a:rect b="b" l="l" r="r" t="t"/>
              <a:pathLst>
                <a:path extrusionOk="0" h="313" w="1569">
                  <a:moveTo>
                    <a:pt x="1421" y="12"/>
                  </a:moveTo>
                  <a:lnTo>
                    <a:pt x="0" y="0"/>
                  </a:lnTo>
                  <a:cubicBezTo>
                    <a:pt x="8" y="21"/>
                    <a:pt x="14" y="50"/>
                    <a:pt x="17" y="83"/>
                  </a:cubicBezTo>
                  <a:lnTo>
                    <a:pt x="1265" y="94"/>
                  </a:lnTo>
                  <a:cubicBezTo>
                    <a:pt x="1346" y="94"/>
                    <a:pt x="1413" y="163"/>
                    <a:pt x="1412" y="246"/>
                  </a:cubicBezTo>
                  <a:cubicBezTo>
                    <a:pt x="1412" y="270"/>
                    <a:pt x="1406" y="293"/>
                    <a:pt x="1396" y="313"/>
                  </a:cubicBezTo>
                  <a:lnTo>
                    <a:pt x="1419" y="313"/>
                  </a:lnTo>
                  <a:cubicBezTo>
                    <a:pt x="1501" y="314"/>
                    <a:pt x="1569" y="248"/>
                    <a:pt x="1569" y="164"/>
                  </a:cubicBezTo>
                  <a:cubicBezTo>
                    <a:pt x="1570" y="81"/>
                    <a:pt x="1504" y="13"/>
                    <a:pt x="1421" y="12"/>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66" name="Google Shape;166;p15"/>
            <p:cNvSpPr/>
            <p:nvPr/>
          </p:nvSpPr>
          <p:spPr>
            <a:xfrm>
              <a:off x="716040" y="5569920"/>
              <a:ext cx="611280" cy="134280"/>
            </a:xfrm>
            <a:custGeom>
              <a:rect b="b" l="l" r="r" t="t"/>
              <a:pathLst>
                <a:path extrusionOk="0" h="374" w="1699">
                  <a:moveTo>
                    <a:pt x="1519" y="14"/>
                  </a:moveTo>
                  <a:lnTo>
                    <a:pt x="32" y="0"/>
                  </a:lnTo>
                  <a:cubicBezTo>
                    <a:pt x="16" y="0"/>
                    <a:pt x="2" y="14"/>
                    <a:pt x="2" y="30"/>
                  </a:cubicBezTo>
                  <a:cubicBezTo>
                    <a:pt x="2" y="45"/>
                    <a:pt x="15" y="59"/>
                    <a:pt x="31" y="59"/>
                  </a:cubicBezTo>
                  <a:lnTo>
                    <a:pt x="1519" y="71"/>
                  </a:lnTo>
                  <a:cubicBezTo>
                    <a:pt x="1585" y="72"/>
                    <a:pt x="1640" y="123"/>
                    <a:pt x="1642" y="189"/>
                  </a:cubicBezTo>
                  <a:cubicBezTo>
                    <a:pt x="1644" y="259"/>
                    <a:pt x="1588" y="315"/>
                    <a:pt x="1520" y="315"/>
                  </a:cubicBezTo>
                  <a:lnTo>
                    <a:pt x="29" y="303"/>
                  </a:lnTo>
                  <a:cubicBezTo>
                    <a:pt x="12" y="303"/>
                    <a:pt x="0" y="315"/>
                    <a:pt x="0" y="332"/>
                  </a:cubicBezTo>
                  <a:cubicBezTo>
                    <a:pt x="-1" y="348"/>
                    <a:pt x="12" y="360"/>
                    <a:pt x="29" y="360"/>
                  </a:cubicBezTo>
                  <a:lnTo>
                    <a:pt x="1520" y="374"/>
                  </a:lnTo>
                  <a:cubicBezTo>
                    <a:pt x="1617" y="374"/>
                    <a:pt x="1695" y="296"/>
                    <a:pt x="1699" y="198"/>
                  </a:cubicBezTo>
                  <a:cubicBezTo>
                    <a:pt x="1701" y="97"/>
                    <a:pt x="1618" y="14"/>
                    <a:pt x="1519" y="14"/>
                  </a:cubicBezTo>
                  <a:close/>
                </a:path>
              </a:pathLst>
            </a:custGeom>
            <a:solidFill>
              <a:srgbClr val="70479C"/>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67" name="Google Shape;167;p15"/>
            <p:cNvSpPr/>
            <p:nvPr/>
          </p:nvSpPr>
          <p:spPr>
            <a:xfrm>
              <a:off x="1010879" y="5631120"/>
              <a:ext cx="30600" cy="34920"/>
            </a:xfrm>
            <a:custGeom>
              <a:rect b="b" l="l" r="r" t="t"/>
              <a:pathLst>
                <a:path extrusionOk="0" h="98" w="86">
                  <a:moveTo>
                    <a:pt x="85" y="98"/>
                  </a:moveTo>
                  <a:lnTo>
                    <a:pt x="43" y="76"/>
                  </a:lnTo>
                  <a:lnTo>
                    <a:pt x="0" y="98"/>
                  </a:lnTo>
                  <a:lnTo>
                    <a:pt x="1" y="0"/>
                  </a:lnTo>
                  <a:lnTo>
                    <a:pt x="86" y="1"/>
                  </a:lnTo>
                  <a:close/>
                </a:path>
              </a:pathLst>
            </a:custGeom>
            <a:solidFill>
              <a:srgbClr val="F58048"/>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68" name="Google Shape;168;p15"/>
            <p:cNvSpPr/>
            <p:nvPr/>
          </p:nvSpPr>
          <p:spPr>
            <a:xfrm>
              <a:off x="903599" y="5452919"/>
              <a:ext cx="459360" cy="111960"/>
            </a:xfrm>
            <a:custGeom>
              <a:rect b="b" l="l" r="r" t="t"/>
              <a:pathLst>
                <a:path extrusionOk="0" h="312" w="1277">
                  <a:moveTo>
                    <a:pt x="1129" y="10"/>
                  </a:moveTo>
                  <a:lnTo>
                    <a:pt x="2" y="0"/>
                  </a:lnTo>
                  <a:cubicBezTo>
                    <a:pt x="15" y="36"/>
                    <a:pt x="23" y="90"/>
                    <a:pt x="23" y="152"/>
                  </a:cubicBezTo>
                  <a:cubicBezTo>
                    <a:pt x="22" y="212"/>
                    <a:pt x="13" y="266"/>
                    <a:pt x="0" y="302"/>
                  </a:cubicBezTo>
                  <a:lnTo>
                    <a:pt x="1126" y="312"/>
                  </a:lnTo>
                  <a:cubicBezTo>
                    <a:pt x="1209" y="312"/>
                    <a:pt x="1276" y="245"/>
                    <a:pt x="1277" y="163"/>
                  </a:cubicBezTo>
                  <a:cubicBezTo>
                    <a:pt x="1277" y="79"/>
                    <a:pt x="1211" y="10"/>
                    <a:pt x="1129" y="10"/>
                  </a:cubicBezTo>
                  <a:close/>
                </a:path>
              </a:pathLst>
            </a:custGeom>
            <a:solidFill>
              <a:srgbClr val="ECD4B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69" name="Google Shape;169;p15"/>
            <p:cNvSpPr/>
            <p:nvPr/>
          </p:nvSpPr>
          <p:spPr>
            <a:xfrm>
              <a:off x="904319" y="5452919"/>
              <a:ext cx="458640" cy="111960"/>
            </a:xfrm>
            <a:custGeom>
              <a:rect b="b" l="l" r="r" t="t"/>
              <a:pathLst>
                <a:path extrusionOk="0" h="312" w="1275">
                  <a:moveTo>
                    <a:pt x="1127" y="10"/>
                  </a:moveTo>
                  <a:lnTo>
                    <a:pt x="0" y="0"/>
                  </a:lnTo>
                  <a:cubicBezTo>
                    <a:pt x="9" y="23"/>
                    <a:pt x="14" y="51"/>
                    <a:pt x="18" y="83"/>
                  </a:cubicBezTo>
                  <a:lnTo>
                    <a:pt x="969" y="92"/>
                  </a:lnTo>
                  <a:cubicBezTo>
                    <a:pt x="1051" y="93"/>
                    <a:pt x="1118" y="160"/>
                    <a:pt x="1117" y="244"/>
                  </a:cubicBezTo>
                  <a:cubicBezTo>
                    <a:pt x="1117" y="268"/>
                    <a:pt x="1111" y="291"/>
                    <a:pt x="1100" y="312"/>
                  </a:cubicBezTo>
                  <a:lnTo>
                    <a:pt x="1124" y="312"/>
                  </a:lnTo>
                  <a:cubicBezTo>
                    <a:pt x="1207" y="312"/>
                    <a:pt x="1274" y="245"/>
                    <a:pt x="1275" y="163"/>
                  </a:cubicBezTo>
                  <a:cubicBezTo>
                    <a:pt x="1275" y="79"/>
                    <a:pt x="1209" y="10"/>
                    <a:pt x="1127" y="10"/>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70" name="Google Shape;170;p15"/>
            <p:cNvSpPr/>
            <p:nvPr/>
          </p:nvSpPr>
          <p:spPr>
            <a:xfrm>
              <a:off x="867959" y="5442479"/>
              <a:ext cx="504719" cy="132840"/>
            </a:xfrm>
            <a:custGeom>
              <a:rect b="b" l="l" r="r" t="t"/>
              <a:pathLst>
                <a:path extrusionOk="0" h="370" w="1403">
                  <a:moveTo>
                    <a:pt x="1224" y="10"/>
                  </a:moveTo>
                  <a:lnTo>
                    <a:pt x="31" y="0"/>
                  </a:lnTo>
                  <a:cubicBezTo>
                    <a:pt x="16" y="0"/>
                    <a:pt x="3" y="13"/>
                    <a:pt x="3" y="29"/>
                  </a:cubicBezTo>
                  <a:cubicBezTo>
                    <a:pt x="3" y="44"/>
                    <a:pt x="15" y="58"/>
                    <a:pt x="31" y="58"/>
                  </a:cubicBezTo>
                  <a:lnTo>
                    <a:pt x="1225" y="69"/>
                  </a:lnTo>
                  <a:cubicBezTo>
                    <a:pt x="1289" y="70"/>
                    <a:pt x="1343" y="121"/>
                    <a:pt x="1346" y="186"/>
                  </a:cubicBezTo>
                  <a:cubicBezTo>
                    <a:pt x="1348" y="256"/>
                    <a:pt x="1292" y="312"/>
                    <a:pt x="1225" y="312"/>
                  </a:cubicBezTo>
                  <a:lnTo>
                    <a:pt x="30" y="302"/>
                  </a:lnTo>
                  <a:cubicBezTo>
                    <a:pt x="13" y="302"/>
                    <a:pt x="1" y="314"/>
                    <a:pt x="0" y="331"/>
                  </a:cubicBezTo>
                  <a:cubicBezTo>
                    <a:pt x="0" y="347"/>
                    <a:pt x="13" y="360"/>
                    <a:pt x="30" y="361"/>
                  </a:cubicBezTo>
                  <a:lnTo>
                    <a:pt x="1225" y="370"/>
                  </a:lnTo>
                  <a:cubicBezTo>
                    <a:pt x="1321" y="371"/>
                    <a:pt x="1401" y="293"/>
                    <a:pt x="1403" y="194"/>
                  </a:cubicBezTo>
                  <a:cubicBezTo>
                    <a:pt x="1405" y="94"/>
                    <a:pt x="1323" y="11"/>
                    <a:pt x="1224" y="10"/>
                  </a:cubicBezTo>
                  <a:close/>
                </a:path>
              </a:pathLst>
            </a:custGeom>
            <a:solidFill>
              <a:srgbClr val="F58048"/>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71" name="Google Shape;171;p15"/>
            <p:cNvSpPr/>
            <p:nvPr/>
          </p:nvSpPr>
          <p:spPr>
            <a:xfrm>
              <a:off x="1061280" y="5504759"/>
              <a:ext cx="30240" cy="35280"/>
            </a:xfrm>
            <a:custGeom>
              <a:rect b="b" l="l" r="r" t="t"/>
              <a:pathLst>
                <a:path extrusionOk="0" h="99" w="85">
                  <a:moveTo>
                    <a:pt x="84" y="99"/>
                  </a:moveTo>
                  <a:lnTo>
                    <a:pt x="42" y="76"/>
                  </a:lnTo>
                  <a:lnTo>
                    <a:pt x="0" y="98"/>
                  </a:lnTo>
                  <a:lnTo>
                    <a:pt x="0" y="0"/>
                  </a:lnTo>
                  <a:lnTo>
                    <a:pt x="85" y="1"/>
                  </a:lnTo>
                  <a:close/>
                </a:path>
              </a:pathLst>
            </a:custGeom>
            <a:solidFill>
              <a:srgbClr val="F58048"/>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72" name="Google Shape;172;p15"/>
            <p:cNvSpPr/>
            <p:nvPr/>
          </p:nvSpPr>
          <p:spPr>
            <a:xfrm>
              <a:off x="966600" y="5324759"/>
              <a:ext cx="299160" cy="110160"/>
            </a:xfrm>
            <a:custGeom>
              <a:rect b="b" l="l" r="r" t="t"/>
              <a:pathLst>
                <a:path extrusionOk="0" h="307" w="832">
                  <a:moveTo>
                    <a:pt x="684" y="5"/>
                  </a:moveTo>
                  <a:lnTo>
                    <a:pt x="3" y="0"/>
                  </a:lnTo>
                  <a:cubicBezTo>
                    <a:pt x="15" y="35"/>
                    <a:pt x="22" y="90"/>
                    <a:pt x="22" y="151"/>
                  </a:cubicBezTo>
                  <a:cubicBezTo>
                    <a:pt x="21" y="211"/>
                    <a:pt x="13" y="266"/>
                    <a:pt x="0" y="301"/>
                  </a:cubicBezTo>
                  <a:lnTo>
                    <a:pt x="681" y="307"/>
                  </a:lnTo>
                  <a:cubicBezTo>
                    <a:pt x="764" y="308"/>
                    <a:pt x="831" y="242"/>
                    <a:pt x="832" y="158"/>
                  </a:cubicBezTo>
                  <a:cubicBezTo>
                    <a:pt x="832" y="74"/>
                    <a:pt x="766" y="6"/>
                    <a:pt x="684" y="5"/>
                  </a:cubicBezTo>
                  <a:close/>
                </a:path>
              </a:pathLst>
            </a:custGeom>
            <a:solidFill>
              <a:srgbClr val="ECD4B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73" name="Google Shape;173;p15"/>
            <p:cNvSpPr/>
            <p:nvPr/>
          </p:nvSpPr>
          <p:spPr>
            <a:xfrm>
              <a:off x="967680" y="5324759"/>
              <a:ext cx="298080" cy="110160"/>
            </a:xfrm>
            <a:custGeom>
              <a:rect b="b" l="l" r="r" t="t"/>
              <a:pathLst>
                <a:path extrusionOk="0" h="307" w="829">
                  <a:moveTo>
                    <a:pt x="681" y="5"/>
                  </a:moveTo>
                  <a:lnTo>
                    <a:pt x="0" y="0"/>
                  </a:lnTo>
                  <a:cubicBezTo>
                    <a:pt x="7" y="22"/>
                    <a:pt x="13" y="51"/>
                    <a:pt x="16" y="83"/>
                  </a:cubicBezTo>
                  <a:lnTo>
                    <a:pt x="524" y="88"/>
                  </a:lnTo>
                  <a:cubicBezTo>
                    <a:pt x="606" y="88"/>
                    <a:pt x="672" y="156"/>
                    <a:pt x="671" y="240"/>
                  </a:cubicBezTo>
                  <a:cubicBezTo>
                    <a:pt x="671" y="264"/>
                    <a:pt x="665" y="286"/>
                    <a:pt x="655" y="307"/>
                  </a:cubicBezTo>
                  <a:lnTo>
                    <a:pt x="678" y="307"/>
                  </a:lnTo>
                  <a:cubicBezTo>
                    <a:pt x="761" y="308"/>
                    <a:pt x="828" y="242"/>
                    <a:pt x="829" y="158"/>
                  </a:cubicBezTo>
                  <a:cubicBezTo>
                    <a:pt x="829" y="74"/>
                    <a:pt x="763" y="6"/>
                    <a:pt x="681" y="5"/>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74" name="Google Shape;174;p15"/>
            <p:cNvSpPr/>
            <p:nvPr/>
          </p:nvSpPr>
          <p:spPr>
            <a:xfrm>
              <a:off x="931680" y="5314320"/>
              <a:ext cx="344520" cy="131400"/>
            </a:xfrm>
            <a:custGeom>
              <a:rect b="b" l="l" r="r" t="t"/>
              <a:pathLst>
                <a:path extrusionOk="0" h="366" w="958">
                  <a:moveTo>
                    <a:pt x="779" y="6"/>
                  </a:moveTo>
                  <a:lnTo>
                    <a:pt x="31" y="0"/>
                  </a:lnTo>
                  <a:cubicBezTo>
                    <a:pt x="15" y="-1"/>
                    <a:pt x="2" y="12"/>
                    <a:pt x="2" y="29"/>
                  </a:cubicBezTo>
                  <a:cubicBezTo>
                    <a:pt x="2" y="44"/>
                    <a:pt x="15" y="58"/>
                    <a:pt x="30" y="58"/>
                  </a:cubicBezTo>
                  <a:lnTo>
                    <a:pt x="779" y="64"/>
                  </a:lnTo>
                  <a:cubicBezTo>
                    <a:pt x="844" y="65"/>
                    <a:pt x="899" y="115"/>
                    <a:pt x="901" y="182"/>
                  </a:cubicBezTo>
                  <a:cubicBezTo>
                    <a:pt x="903" y="251"/>
                    <a:pt x="848" y="307"/>
                    <a:pt x="780" y="307"/>
                  </a:cubicBezTo>
                  <a:lnTo>
                    <a:pt x="28" y="301"/>
                  </a:lnTo>
                  <a:cubicBezTo>
                    <a:pt x="13" y="301"/>
                    <a:pt x="0" y="313"/>
                    <a:pt x="0" y="330"/>
                  </a:cubicBezTo>
                  <a:cubicBezTo>
                    <a:pt x="0" y="347"/>
                    <a:pt x="12" y="359"/>
                    <a:pt x="28" y="360"/>
                  </a:cubicBezTo>
                  <a:lnTo>
                    <a:pt x="779" y="366"/>
                  </a:lnTo>
                  <a:cubicBezTo>
                    <a:pt x="877" y="367"/>
                    <a:pt x="956" y="288"/>
                    <a:pt x="957" y="191"/>
                  </a:cubicBezTo>
                  <a:cubicBezTo>
                    <a:pt x="961" y="90"/>
                    <a:pt x="878" y="6"/>
                    <a:pt x="779" y="6"/>
                  </a:cubicBezTo>
                  <a:close/>
                </a:path>
              </a:pathLst>
            </a:custGeom>
            <a:solidFill>
              <a:srgbClr val="FCB35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75" name="Google Shape;175;p15"/>
            <p:cNvSpPr/>
            <p:nvPr/>
          </p:nvSpPr>
          <p:spPr>
            <a:xfrm>
              <a:off x="1098719" y="5374080"/>
              <a:ext cx="30240" cy="34920"/>
            </a:xfrm>
            <a:custGeom>
              <a:rect b="b" l="l" r="r" t="t"/>
              <a:pathLst>
                <a:path extrusionOk="0" h="98" w="85">
                  <a:moveTo>
                    <a:pt x="84" y="98"/>
                  </a:moveTo>
                  <a:lnTo>
                    <a:pt x="42" y="76"/>
                  </a:lnTo>
                  <a:lnTo>
                    <a:pt x="0" y="97"/>
                  </a:lnTo>
                  <a:lnTo>
                    <a:pt x="1" y="0"/>
                  </a:lnTo>
                  <a:lnTo>
                    <a:pt x="85" y="1"/>
                  </a:lnTo>
                  <a:close/>
                </a:path>
              </a:pathLst>
            </a:custGeom>
            <a:solidFill>
              <a:srgbClr val="FCB35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grpSp>
      <p:grpSp>
        <p:nvGrpSpPr>
          <p:cNvPr id="176" name="Google Shape;176;p15"/>
          <p:cNvGrpSpPr/>
          <p:nvPr/>
        </p:nvGrpSpPr>
        <p:grpSpPr>
          <a:xfrm>
            <a:off x="3150241" y="485727"/>
            <a:ext cx="641503" cy="995056"/>
            <a:chOff x="832679" y="6136199"/>
            <a:chExt cx="328320" cy="509400"/>
          </a:xfrm>
        </p:grpSpPr>
        <p:sp>
          <p:nvSpPr>
            <p:cNvPr id="177" name="Google Shape;177;p15"/>
            <p:cNvSpPr/>
            <p:nvPr/>
          </p:nvSpPr>
          <p:spPr>
            <a:xfrm>
              <a:off x="832679" y="6136199"/>
              <a:ext cx="328320" cy="509399"/>
            </a:xfrm>
            <a:custGeom>
              <a:rect b="b" l="l" r="r" t="t"/>
              <a:pathLst>
                <a:path extrusionOk="0" h="1416" w="913">
                  <a:moveTo>
                    <a:pt x="804" y="1410"/>
                  </a:moveTo>
                  <a:lnTo>
                    <a:pt x="121" y="1416"/>
                  </a:lnTo>
                  <a:cubicBezTo>
                    <a:pt x="61" y="1417"/>
                    <a:pt x="10" y="1367"/>
                    <a:pt x="10" y="1305"/>
                  </a:cubicBezTo>
                  <a:lnTo>
                    <a:pt x="0" y="118"/>
                  </a:lnTo>
                  <a:cubicBezTo>
                    <a:pt x="-1" y="57"/>
                    <a:pt x="48" y="6"/>
                    <a:pt x="108" y="6"/>
                  </a:cubicBezTo>
                  <a:lnTo>
                    <a:pt x="791" y="0"/>
                  </a:lnTo>
                  <a:cubicBezTo>
                    <a:pt x="852" y="-1"/>
                    <a:pt x="902" y="49"/>
                    <a:pt x="902" y="109"/>
                  </a:cubicBezTo>
                  <a:lnTo>
                    <a:pt x="913" y="1298"/>
                  </a:lnTo>
                  <a:cubicBezTo>
                    <a:pt x="913" y="1360"/>
                    <a:pt x="865" y="1410"/>
                    <a:pt x="804" y="1410"/>
                  </a:cubicBezTo>
                  <a:close/>
                </a:path>
              </a:pathLst>
            </a:custGeom>
            <a:solidFill>
              <a:srgbClr val="676767"/>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78" name="Google Shape;178;p15"/>
            <p:cNvSpPr/>
            <p:nvPr/>
          </p:nvSpPr>
          <p:spPr>
            <a:xfrm>
              <a:off x="835919" y="6576479"/>
              <a:ext cx="325080" cy="69120"/>
            </a:xfrm>
            <a:custGeom>
              <a:rect b="b" l="l" r="r" t="t"/>
              <a:pathLst>
                <a:path extrusionOk="0" h="193" w="904">
                  <a:moveTo>
                    <a:pt x="794" y="113"/>
                  </a:moveTo>
                  <a:lnTo>
                    <a:pt x="111" y="119"/>
                  </a:lnTo>
                  <a:cubicBezTo>
                    <a:pt x="51" y="120"/>
                    <a:pt x="1" y="70"/>
                    <a:pt x="0" y="8"/>
                  </a:cubicBezTo>
                  <a:lnTo>
                    <a:pt x="1" y="82"/>
                  </a:lnTo>
                  <a:cubicBezTo>
                    <a:pt x="1" y="144"/>
                    <a:pt x="52" y="194"/>
                    <a:pt x="112" y="193"/>
                  </a:cubicBezTo>
                  <a:lnTo>
                    <a:pt x="795" y="187"/>
                  </a:lnTo>
                  <a:cubicBezTo>
                    <a:pt x="856" y="187"/>
                    <a:pt x="904" y="136"/>
                    <a:pt x="904" y="75"/>
                  </a:cubicBezTo>
                  <a:lnTo>
                    <a:pt x="903" y="0"/>
                  </a:lnTo>
                  <a:cubicBezTo>
                    <a:pt x="904" y="62"/>
                    <a:pt x="855" y="112"/>
                    <a:pt x="794" y="113"/>
                  </a:cubicBezTo>
                  <a:close/>
                </a:path>
              </a:pathLst>
            </a:custGeom>
            <a:solidFill>
              <a:srgbClr val="4D4C4D"/>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79" name="Google Shape;179;p15"/>
            <p:cNvSpPr/>
            <p:nvPr/>
          </p:nvSpPr>
          <p:spPr>
            <a:xfrm>
              <a:off x="869039" y="6182280"/>
              <a:ext cx="252360" cy="81360"/>
            </a:xfrm>
            <a:custGeom>
              <a:rect b="b" l="l" r="r" t="t"/>
              <a:pathLst>
                <a:path extrusionOk="0" h="227" w="702">
                  <a:moveTo>
                    <a:pt x="702" y="220"/>
                  </a:moveTo>
                  <a:lnTo>
                    <a:pt x="2" y="227"/>
                  </a:lnTo>
                  <a:lnTo>
                    <a:pt x="0" y="5"/>
                  </a:lnTo>
                  <a:lnTo>
                    <a:pt x="700" y="0"/>
                  </a:ln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80" name="Google Shape;180;p15"/>
            <p:cNvSpPr/>
            <p:nvPr/>
          </p:nvSpPr>
          <p:spPr>
            <a:xfrm>
              <a:off x="870119" y="6292440"/>
              <a:ext cx="61920" cy="62280"/>
            </a:xfrm>
            <a:custGeom>
              <a:rect b="b" l="l" r="r" t="t"/>
              <a:pathLst>
                <a:path extrusionOk="0" h="174" w="173">
                  <a:moveTo>
                    <a:pt x="135" y="173"/>
                  </a:moveTo>
                  <a:lnTo>
                    <a:pt x="39" y="174"/>
                  </a:lnTo>
                  <a:cubicBezTo>
                    <a:pt x="18" y="174"/>
                    <a:pt x="1" y="158"/>
                    <a:pt x="1" y="136"/>
                  </a:cubicBezTo>
                  <a:lnTo>
                    <a:pt x="0" y="39"/>
                  </a:lnTo>
                  <a:cubicBezTo>
                    <a:pt x="0" y="18"/>
                    <a:pt x="16" y="1"/>
                    <a:pt x="36" y="1"/>
                  </a:cubicBezTo>
                  <a:lnTo>
                    <a:pt x="134" y="0"/>
                  </a:lnTo>
                  <a:cubicBezTo>
                    <a:pt x="154" y="0"/>
                    <a:pt x="172" y="17"/>
                    <a:pt x="172" y="37"/>
                  </a:cubicBezTo>
                  <a:lnTo>
                    <a:pt x="173" y="134"/>
                  </a:lnTo>
                  <a:cubicBezTo>
                    <a:pt x="173" y="156"/>
                    <a:pt x="156" y="173"/>
                    <a:pt x="135" y="173"/>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81" name="Google Shape;181;p15"/>
            <p:cNvSpPr/>
            <p:nvPr/>
          </p:nvSpPr>
          <p:spPr>
            <a:xfrm>
              <a:off x="965520" y="6291360"/>
              <a:ext cx="61200" cy="62640"/>
            </a:xfrm>
            <a:custGeom>
              <a:rect b="b" l="l" r="r" t="t"/>
              <a:pathLst>
                <a:path extrusionOk="0" h="175" w="171">
                  <a:moveTo>
                    <a:pt x="135" y="174"/>
                  </a:moveTo>
                  <a:lnTo>
                    <a:pt x="38" y="175"/>
                  </a:lnTo>
                  <a:cubicBezTo>
                    <a:pt x="17" y="175"/>
                    <a:pt x="1" y="159"/>
                    <a:pt x="0" y="136"/>
                  </a:cubicBezTo>
                  <a:lnTo>
                    <a:pt x="0" y="39"/>
                  </a:lnTo>
                  <a:cubicBezTo>
                    <a:pt x="-1" y="19"/>
                    <a:pt x="16" y="1"/>
                    <a:pt x="36" y="1"/>
                  </a:cubicBezTo>
                  <a:lnTo>
                    <a:pt x="133" y="0"/>
                  </a:lnTo>
                  <a:cubicBezTo>
                    <a:pt x="154" y="0"/>
                    <a:pt x="170" y="17"/>
                    <a:pt x="171" y="38"/>
                  </a:cubicBezTo>
                  <a:lnTo>
                    <a:pt x="171" y="136"/>
                  </a:lnTo>
                  <a:cubicBezTo>
                    <a:pt x="172" y="157"/>
                    <a:pt x="155" y="174"/>
                    <a:pt x="135"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82" name="Google Shape;182;p15"/>
            <p:cNvSpPr/>
            <p:nvPr/>
          </p:nvSpPr>
          <p:spPr>
            <a:xfrm>
              <a:off x="1060560" y="6290640"/>
              <a:ext cx="61920" cy="62640"/>
            </a:xfrm>
            <a:custGeom>
              <a:rect b="b" l="l" r="r" t="t"/>
              <a:pathLst>
                <a:path extrusionOk="0" h="175" w="173">
                  <a:moveTo>
                    <a:pt x="136" y="174"/>
                  </a:moveTo>
                  <a:lnTo>
                    <a:pt x="39" y="175"/>
                  </a:lnTo>
                  <a:cubicBezTo>
                    <a:pt x="19" y="175"/>
                    <a:pt x="1" y="158"/>
                    <a:pt x="1" y="137"/>
                  </a:cubicBezTo>
                  <a:lnTo>
                    <a:pt x="0" y="39"/>
                  </a:lnTo>
                  <a:cubicBezTo>
                    <a:pt x="0" y="19"/>
                    <a:pt x="18" y="1"/>
                    <a:pt x="38" y="1"/>
                  </a:cubicBezTo>
                  <a:lnTo>
                    <a:pt x="134" y="0"/>
                  </a:lnTo>
                  <a:cubicBezTo>
                    <a:pt x="155" y="0"/>
                    <a:pt x="172" y="17"/>
                    <a:pt x="172" y="37"/>
                  </a:cubicBezTo>
                  <a:lnTo>
                    <a:pt x="173" y="136"/>
                  </a:lnTo>
                  <a:cubicBezTo>
                    <a:pt x="173" y="157"/>
                    <a:pt x="156" y="174"/>
                    <a:pt x="136"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83" name="Google Shape;183;p15"/>
            <p:cNvSpPr/>
            <p:nvPr/>
          </p:nvSpPr>
          <p:spPr>
            <a:xfrm>
              <a:off x="870839" y="6370200"/>
              <a:ext cx="61560" cy="62640"/>
            </a:xfrm>
            <a:custGeom>
              <a:rect b="b" l="l" r="r" t="t"/>
              <a:pathLst>
                <a:path extrusionOk="0" h="175" w="172">
                  <a:moveTo>
                    <a:pt x="135" y="174"/>
                  </a:moveTo>
                  <a:lnTo>
                    <a:pt x="39" y="175"/>
                  </a:lnTo>
                  <a:cubicBezTo>
                    <a:pt x="17" y="175"/>
                    <a:pt x="1" y="159"/>
                    <a:pt x="1" y="136"/>
                  </a:cubicBezTo>
                  <a:lnTo>
                    <a:pt x="0" y="39"/>
                  </a:lnTo>
                  <a:cubicBezTo>
                    <a:pt x="0" y="19"/>
                    <a:pt x="16" y="1"/>
                    <a:pt x="37" y="1"/>
                  </a:cubicBezTo>
                  <a:lnTo>
                    <a:pt x="133" y="0"/>
                  </a:lnTo>
                  <a:cubicBezTo>
                    <a:pt x="154" y="0"/>
                    <a:pt x="171" y="17"/>
                    <a:pt x="171" y="37"/>
                  </a:cubicBezTo>
                  <a:lnTo>
                    <a:pt x="172" y="136"/>
                  </a:lnTo>
                  <a:cubicBezTo>
                    <a:pt x="172" y="157"/>
                    <a:pt x="155" y="174"/>
                    <a:pt x="135"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84" name="Google Shape;184;p15"/>
            <p:cNvSpPr/>
            <p:nvPr/>
          </p:nvSpPr>
          <p:spPr>
            <a:xfrm>
              <a:off x="965880" y="6369480"/>
              <a:ext cx="61560" cy="62280"/>
            </a:xfrm>
            <a:custGeom>
              <a:rect b="b" l="l" r="r" t="t"/>
              <a:pathLst>
                <a:path extrusionOk="0" h="174" w="172">
                  <a:moveTo>
                    <a:pt x="135" y="174"/>
                  </a:moveTo>
                  <a:lnTo>
                    <a:pt x="39" y="174"/>
                  </a:lnTo>
                  <a:cubicBezTo>
                    <a:pt x="18" y="175"/>
                    <a:pt x="1" y="158"/>
                    <a:pt x="1" y="137"/>
                  </a:cubicBezTo>
                  <a:lnTo>
                    <a:pt x="0" y="39"/>
                  </a:lnTo>
                  <a:cubicBezTo>
                    <a:pt x="0" y="18"/>
                    <a:pt x="17" y="1"/>
                    <a:pt x="37" y="0"/>
                  </a:cubicBezTo>
                  <a:lnTo>
                    <a:pt x="134" y="0"/>
                  </a:lnTo>
                  <a:cubicBezTo>
                    <a:pt x="155" y="0"/>
                    <a:pt x="171" y="17"/>
                    <a:pt x="171" y="37"/>
                  </a:cubicBezTo>
                  <a:lnTo>
                    <a:pt x="172" y="134"/>
                  </a:lnTo>
                  <a:cubicBezTo>
                    <a:pt x="172" y="157"/>
                    <a:pt x="156" y="173"/>
                    <a:pt x="135"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85" name="Google Shape;185;p15"/>
            <p:cNvSpPr/>
            <p:nvPr/>
          </p:nvSpPr>
          <p:spPr>
            <a:xfrm>
              <a:off x="1061280" y="6368760"/>
              <a:ext cx="61920" cy="62280"/>
            </a:xfrm>
            <a:custGeom>
              <a:rect b="b" l="l" r="r" t="t"/>
              <a:pathLst>
                <a:path extrusionOk="0" h="174" w="173">
                  <a:moveTo>
                    <a:pt x="135" y="173"/>
                  </a:moveTo>
                  <a:lnTo>
                    <a:pt x="39" y="174"/>
                  </a:lnTo>
                  <a:cubicBezTo>
                    <a:pt x="19" y="174"/>
                    <a:pt x="2" y="158"/>
                    <a:pt x="2" y="135"/>
                  </a:cubicBezTo>
                  <a:lnTo>
                    <a:pt x="0" y="38"/>
                  </a:lnTo>
                  <a:cubicBezTo>
                    <a:pt x="0" y="18"/>
                    <a:pt x="17" y="1"/>
                    <a:pt x="38" y="1"/>
                  </a:cubicBezTo>
                  <a:lnTo>
                    <a:pt x="134" y="0"/>
                  </a:lnTo>
                  <a:cubicBezTo>
                    <a:pt x="154" y="0"/>
                    <a:pt x="172" y="16"/>
                    <a:pt x="172" y="37"/>
                  </a:cubicBezTo>
                  <a:lnTo>
                    <a:pt x="173" y="134"/>
                  </a:lnTo>
                  <a:cubicBezTo>
                    <a:pt x="173" y="155"/>
                    <a:pt x="156" y="173"/>
                    <a:pt x="135" y="173"/>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86" name="Google Shape;186;p15"/>
            <p:cNvSpPr/>
            <p:nvPr/>
          </p:nvSpPr>
          <p:spPr>
            <a:xfrm>
              <a:off x="871559" y="6447960"/>
              <a:ext cx="61200" cy="62280"/>
            </a:xfrm>
            <a:custGeom>
              <a:rect b="b" l="l" r="r" t="t"/>
              <a:pathLst>
                <a:path extrusionOk="0" h="174" w="171">
                  <a:moveTo>
                    <a:pt x="135" y="173"/>
                  </a:moveTo>
                  <a:lnTo>
                    <a:pt x="39" y="174"/>
                  </a:lnTo>
                  <a:cubicBezTo>
                    <a:pt x="18" y="174"/>
                    <a:pt x="1" y="158"/>
                    <a:pt x="0" y="136"/>
                  </a:cubicBezTo>
                  <a:lnTo>
                    <a:pt x="0" y="38"/>
                  </a:lnTo>
                  <a:cubicBezTo>
                    <a:pt x="-1" y="18"/>
                    <a:pt x="17" y="1"/>
                    <a:pt x="37" y="1"/>
                  </a:cubicBezTo>
                  <a:lnTo>
                    <a:pt x="133" y="0"/>
                  </a:lnTo>
                  <a:cubicBezTo>
                    <a:pt x="154" y="0"/>
                    <a:pt x="170" y="17"/>
                    <a:pt x="171" y="37"/>
                  </a:cubicBezTo>
                  <a:lnTo>
                    <a:pt x="171" y="134"/>
                  </a:lnTo>
                  <a:cubicBezTo>
                    <a:pt x="172" y="155"/>
                    <a:pt x="156" y="173"/>
                    <a:pt x="135" y="173"/>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87" name="Google Shape;187;p15"/>
            <p:cNvSpPr/>
            <p:nvPr/>
          </p:nvSpPr>
          <p:spPr>
            <a:xfrm>
              <a:off x="966600" y="6446879"/>
              <a:ext cx="61560" cy="62640"/>
            </a:xfrm>
            <a:custGeom>
              <a:rect b="b" l="l" r="r" t="t"/>
              <a:pathLst>
                <a:path extrusionOk="0" h="175" w="172">
                  <a:moveTo>
                    <a:pt x="136" y="174"/>
                  </a:moveTo>
                  <a:lnTo>
                    <a:pt x="39" y="175"/>
                  </a:lnTo>
                  <a:cubicBezTo>
                    <a:pt x="18" y="175"/>
                    <a:pt x="1" y="158"/>
                    <a:pt x="1" y="136"/>
                  </a:cubicBezTo>
                  <a:lnTo>
                    <a:pt x="0" y="39"/>
                  </a:lnTo>
                  <a:cubicBezTo>
                    <a:pt x="0" y="19"/>
                    <a:pt x="17" y="2"/>
                    <a:pt x="37" y="2"/>
                  </a:cubicBezTo>
                  <a:lnTo>
                    <a:pt x="133" y="0"/>
                  </a:lnTo>
                  <a:cubicBezTo>
                    <a:pt x="154" y="0"/>
                    <a:pt x="171" y="16"/>
                    <a:pt x="171" y="38"/>
                  </a:cubicBezTo>
                  <a:lnTo>
                    <a:pt x="172" y="135"/>
                  </a:lnTo>
                  <a:cubicBezTo>
                    <a:pt x="172" y="156"/>
                    <a:pt x="156" y="174"/>
                    <a:pt x="136"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88" name="Google Shape;188;p15"/>
            <p:cNvSpPr/>
            <p:nvPr/>
          </p:nvSpPr>
          <p:spPr>
            <a:xfrm>
              <a:off x="1062359" y="6446160"/>
              <a:ext cx="61560" cy="62280"/>
            </a:xfrm>
            <a:custGeom>
              <a:rect b="b" l="l" r="r" t="t"/>
              <a:pathLst>
                <a:path extrusionOk="0" h="174" w="172">
                  <a:moveTo>
                    <a:pt x="134" y="174"/>
                  </a:moveTo>
                  <a:lnTo>
                    <a:pt x="38" y="174"/>
                  </a:lnTo>
                  <a:cubicBezTo>
                    <a:pt x="18" y="175"/>
                    <a:pt x="1" y="157"/>
                    <a:pt x="1" y="136"/>
                  </a:cubicBezTo>
                  <a:lnTo>
                    <a:pt x="0" y="39"/>
                  </a:lnTo>
                  <a:cubicBezTo>
                    <a:pt x="0" y="17"/>
                    <a:pt x="16" y="1"/>
                    <a:pt x="37" y="1"/>
                  </a:cubicBezTo>
                  <a:lnTo>
                    <a:pt x="133" y="0"/>
                  </a:lnTo>
                  <a:cubicBezTo>
                    <a:pt x="153" y="0"/>
                    <a:pt x="171" y="17"/>
                    <a:pt x="171" y="37"/>
                  </a:cubicBezTo>
                  <a:lnTo>
                    <a:pt x="172" y="134"/>
                  </a:lnTo>
                  <a:cubicBezTo>
                    <a:pt x="172" y="156"/>
                    <a:pt x="156" y="173"/>
                    <a:pt x="134"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89" name="Google Shape;189;p15"/>
            <p:cNvSpPr/>
            <p:nvPr/>
          </p:nvSpPr>
          <p:spPr>
            <a:xfrm>
              <a:off x="871919" y="6525360"/>
              <a:ext cx="61920" cy="62640"/>
            </a:xfrm>
            <a:custGeom>
              <a:rect b="b" l="l" r="r" t="t"/>
              <a:pathLst>
                <a:path extrusionOk="0" h="175" w="173">
                  <a:moveTo>
                    <a:pt x="136" y="174"/>
                  </a:moveTo>
                  <a:lnTo>
                    <a:pt x="40" y="175"/>
                  </a:lnTo>
                  <a:cubicBezTo>
                    <a:pt x="19" y="175"/>
                    <a:pt x="1" y="157"/>
                    <a:pt x="1" y="136"/>
                  </a:cubicBezTo>
                  <a:lnTo>
                    <a:pt x="0" y="39"/>
                  </a:lnTo>
                  <a:cubicBezTo>
                    <a:pt x="0" y="17"/>
                    <a:pt x="18" y="1"/>
                    <a:pt x="38" y="1"/>
                  </a:cubicBezTo>
                  <a:lnTo>
                    <a:pt x="134" y="0"/>
                  </a:lnTo>
                  <a:cubicBezTo>
                    <a:pt x="156" y="0"/>
                    <a:pt x="171" y="16"/>
                    <a:pt x="171" y="37"/>
                  </a:cubicBezTo>
                  <a:lnTo>
                    <a:pt x="173" y="134"/>
                  </a:lnTo>
                  <a:cubicBezTo>
                    <a:pt x="173" y="156"/>
                    <a:pt x="157" y="174"/>
                    <a:pt x="136"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90" name="Google Shape;190;p15"/>
            <p:cNvSpPr/>
            <p:nvPr/>
          </p:nvSpPr>
          <p:spPr>
            <a:xfrm>
              <a:off x="967320" y="6524280"/>
              <a:ext cx="61560" cy="62640"/>
            </a:xfrm>
            <a:custGeom>
              <a:rect b="b" l="l" r="r" t="t"/>
              <a:pathLst>
                <a:path extrusionOk="0" h="175" w="172">
                  <a:moveTo>
                    <a:pt x="135" y="174"/>
                  </a:moveTo>
                  <a:lnTo>
                    <a:pt x="39" y="175"/>
                  </a:lnTo>
                  <a:cubicBezTo>
                    <a:pt x="18" y="175"/>
                    <a:pt x="1" y="158"/>
                    <a:pt x="1" y="137"/>
                  </a:cubicBezTo>
                  <a:lnTo>
                    <a:pt x="0" y="39"/>
                  </a:lnTo>
                  <a:cubicBezTo>
                    <a:pt x="0" y="18"/>
                    <a:pt x="16" y="1"/>
                    <a:pt x="38" y="1"/>
                  </a:cubicBezTo>
                  <a:lnTo>
                    <a:pt x="134" y="0"/>
                  </a:lnTo>
                  <a:cubicBezTo>
                    <a:pt x="154" y="0"/>
                    <a:pt x="171" y="18"/>
                    <a:pt x="171" y="38"/>
                  </a:cubicBezTo>
                  <a:lnTo>
                    <a:pt x="172" y="135"/>
                  </a:lnTo>
                  <a:cubicBezTo>
                    <a:pt x="172" y="157"/>
                    <a:pt x="156" y="174"/>
                    <a:pt x="135"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91" name="Google Shape;191;p15"/>
            <p:cNvSpPr/>
            <p:nvPr/>
          </p:nvSpPr>
          <p:spPr>
            <a:xfrm>
              <a:off x="1063080" y="6523560"/>
              <a:ext cx="61560" cy="62640"/>
            </a:xfrm>
            <a:custGeom>
              <a:rect b="b" l="l" r="r" t="t"/>
              <a:pathLst>
                <a:path extrusionOk="0" h="175" w="172">
                  <a:moveTo>
                    <a:pt x="134" y="173"/>
                  </a:moveTo>
                  <a:lnTo>
                    <a:pt x="38" y="175"/>
                  </a:lnTo>
                  <a:cubicBezTo>
                    <a:pt x="18" y="175"/>
                    <a:pt x="1" y="159"/>
                    <a:pt x="1" y="136"/>
                  </a:cubicBezTo>
                  <a:lnTo>
                    <a:pt x="0" y="39"/>
                  </a:lnTo>
                  <a:cubicBezTo>
                    <a:pt x="0" y="19"/>
                    <a:pt x="16" y="1"/>
                    <a:pt x="36" y="1"/>
                  </a:cubicBezTo>
                  <a:lnTo>
                    <a:pt x="133" y="0"/>
                  </a:lnTo>
                  <a:cubicBezTo>
                    <a:pt x="154" y="0"/>
                    <a:pt x="171" y="17"/>
                    <a:pt x="171" y="38"/>
                  </a:cubicBezTo>
                  <a:lnTo>
                    <a:pt x="172" y="135"/>
                  </a:lnTo>
                  <a:cubicBezTo>
                    <a:pt x="172" y="156"/>
                    <a:pt x="156" y="173"/>
                    <a:pt x="134" y="173"/>
                  </a:cubicBezTo>
                  <a:close/>
                </a:path>
              </a:pathLst>
            </a:custGeom>
            <a:solidFill>
              <a:srgbClr val="F89B4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grpSp>
      <p:grpSp>
        <p:nvGrpSpPr>
          <p:cNvPr id="192" name="Google Shape;192;p15"/>
          <p:cNvGrpSpPr/>
          <p:nvPr/>
        </p:nvGrpSpPr>
        <p:grpSpPr>
          <a:xfrm>
            <a:off x="471568" y="677566"/>
            <a:ext cx="1396255" cy="783386"/>
            <a:chOff x="1488239" y="5631480"/>
            <a:chExt cx="714600" cy="401040"/>
          </a:xfrm>
        </p:grpSpPr>
        <p:sp>
          <p:nvSpPr>
            <p:cNvPr id="193" name="Google Shape;193;p15"/>
            <p:cNvSpPr/>
            <p:nvPr/>
          </p:nvSpPr>
          <p:spPr>
            <a:xfrm>
              <a:off x="1645920" y="5767200"/>
              <a:ext cx="401040" cy="265320"/>
            </a:xfrm>
            <a:custGeom>
              <a:rect b="b" l="l" r="r" t="t"/>
              <a:pathLst>
                <a:path extrusionOk="0" h="738" w="1115">
                  <a:moveTo>
                    <a:pt x="1112" y="0"/>
                  </a:moveTo>
                  <a:lnTo>
                    <a:pt x="1115" y="590"/>
                  </a:lnTo>
                  <a:cubicBezTo>
                    <a:pt x="769" y="784"/>
                    <a:pt x="350" y="786"/>
                    <a:pt x="3" y="597"/>
                  </a:cubicBezTo>
                  <a:lnTo>
                    <a:pt x="0" y="6"/>
                  </a:lnTo>
                  <a:close/>
                </a:path>
              </a:pathLst>
            </a:custGeom>
            <a:solidFill>
              <a:srgbClr val="30303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94" name="Google Shape;194;p15"/>
            <p:cNvSpPr/>
            <p:nvPr/>
          </p:nvSpPr>
          <p:spPr>
            <a:xfrm>
              <a:off x="1645920" y="5767200"/>
              <a:ext cx="400320" cy="264960"/>
            </a:xfrm>
            <a:custGeom>
              <a:rect b="b" l="l" r="r" t="t"/>
              <a:pathLst>
                <a:path extrusionOk="0" h="737" w="1113">
                  <a:moveTo>
                    <a:pt x="139" y="6"/>
                  </a:moveTo>
                  <a:lnTo>
                    <a:pt x="1112" y="0"/>
                  </a:lnTo>
                  <a:lnTo>
                    <a:pt x="1113" y="283"/>
                  </a:lnTo>
                  <a:lnTo>
                    <a:pt x="614" y="477"/>
                  </a:lnTo>
                  <a:lnTo>
                    <a:pt x="141" y="298"/>
                  </a:lnTo>
                  <a:lnTo>
                    <a:pt x="142" y="596"/>
                  </a:lnTo>
                  <a:cubicBezTo>
                    <a:pt x="295" y="679"/>
                    <a:pt x="461" y="726"/>
                    <a:pt x="628" y="735"/>
                  </a:cubicBezTo>
                  <a:cubicBezTo>
                    <a:pt x="415" y="749"/>
                    <a:pt x="198" y="703"/>
                    <a:pt x="3" y="597"/>
                  </a:cubicBezTo>
                  <a:lnTo>
                    <a:pt x="1" y="246"/>
                  </a:lnTo>
                  <a:lnTo>
                    <a:pt x="0" y="6"/>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95" name="Google Shape;195;p15"/>
            <p:cNvSpPr/>
            <p:nvPr/>
          </p:nvSpPr>
          <p:spPr>
            <a:xfrm>
              <a:off x="1488239" y="5631480"/>
              <a:ext cx="714600" cy="273600"/>
            </a:xfrm>
            <a:custGeom>
              <a:rect b="b" l="l" r="r" t="t"/>
              <a:pathLst>
                <a:path extrusionOk="0" h="761" w="1986">
                  <a:moveTo>
                    <a:pt x="0" y="386"/>
                  </a:moveTo>
                  <a:lnTo>
                    <a:pt x="995" y="761"/>
                  </a:lnTo>
                  <a:lnTo>
                    <a:pt x="1986" y="375"/>
                  </a:lnTo>
                  <a:lnTo>
                    <a:pt x="991" y="0"/>
                  </a:lnTo>
                  <a:close/>
                </a:path>
              </a:pathLst>
            </a:custGeom>
            <a:solidFill>
              <a:srgbClr val="4D4C4D"/>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grpSp>
      <p:grpSp>
        <p:nvGrpSpPr>
          <p:cNvPr id="196" name="Google Shape;196;p15"/>
          <p:cNvGrpSpPr/>
          <p:nvPr/>
        </p:nvGrpSpPr>
        <p:grpSpPr>
          <a:xfrm rot="2699552">
            <a:off x="423219" y="3800971"/>
            <a:ext cx="1528295" cy="356579"/>
            <a:chOff x="608040" y="5821200"/>
            <a:chExt cx="782280" cy="182520"/>
          </a:xfrm>
        </p:grpSpPr>
        <p:sp>
          <p:nvSpPr>
            <p:cNvPr id="197" name="Google Shape;197;p15"/>
            <p:cNvSpPr/>
            <p:nvPr/>
          </p:nvSpPr>
          <p:spPr>
            <a:xfrm>
              <a:off x="608040" y="5821200"/>
              <a:ext cx="781919" cy="182160"/>
            </a:xfrm>
            <a:custGeom>
              <a:rect b="b" l="l" r="r" t="t"/>
              <a:pathLst>
                <a:path extrusionOk="0" h="507" w="2173">
                  <a:moveTo>
                    <a:pt x="2111" y="500"/>
                  </a:moveTo>
                  <a:cubicBezTo>
                    <a:pt x="2195" y="345"/>
                    <a:pt x="2194" y="156"/>
                    <a:pt x="2110" y="0"/>
                  </a:cubicBezTo>
                  <a:lnTo>
                    <a:pt x="61" y="7"/>
                  </a:lnTo>
                  <a:cubicBezTo>
                    <a:pt x="-21" y="163"/>
                    <a:pt x="-20" y="352"/>
                    <a:pt x="63" y="507"/>
                  </a:cubicBezTo>
                  <a:close/>
                </a:path>
              </a:pathLst>
            </a:custGeom>
            <a:solidFill>
              <a:srgbClr val="A6DFF8"/>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98" name="Google Shape;198;p15"/>
            <p:cNvSpPr/>
            <p:nvPr/>
          </p:nvSpPr>
          <p:spPr>
            <a:xfrm>
              <a:off x="848159" y="5821920"/>
              <a:ext cx="302400" cy="180720"/>
            </a:xfrm>
            <a:custGeom>
              <a:rect b="b" l="l" r="r" t="t"/>
              <a:pathLst>
                <a:path extrusionOk="0" h="503" w="841">
                  <a:moveTo>
                    <a:pt x="779" y="500"/>
                  </a:moveTo>
                  <a:cubicBezTo>
                    <a:pt x="862" y="345"/>
                    <a:pt x="861" y="156"/>
                    <a:pt x="777" y="0"/>
                  </a:cubicBezTo>
                  <a:lnTo>
                    <a:pt x="61" y="2"/>
                  </a:lnTo>
                  <a:cubicBezTo>
                    <a:pt x="-21" y="159"/>
                    <a:pt x="-20" y="347"/>
                    <a:pt x="63" y="503"/>
                  </a:cubicBezTo>
                  <a:close/>
                </a:path>
              </a:pathLst>
            </a:custGeom>
            <a:solidFill>
              <a:srgbClr val="71A2B5"/>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199" name="Google Shape;199;p15"/>
            <p:cNvSpPr/>
            <p:nvPr/>
          </p:nvSpPr>
          <p:spPr>
            <a:xfrm>
              <a:off x="608040" y="5882040"/>
              <a:ext cx="782280" cy="121680"/>
            </a:xfrm>
            <a:custGeom>
              <a:rect b="b" l="l" r="r" t="t"/>
              <a:pathLst>
                <a:path extrusionOk="0" h="339" w="2174">
                  <a:moveTo>
                    <a:pt x="6" y="7"/>
                  </a:moveTo>
                  <a:cubicBezTo>
                    <a:pt x="15" y="67"/>
                    <a:pt x="35" y="124"/>
                    <a:pt x="63" y="178"/>
                  </a:cubicBezTo>
                  <a:lnTo>
                    <a:pt x="2111" y="170"/>
                  </a:lnTo>
                  <a:cubicBezTo>
                    <a:pt x="2139" y="117"/>
                    <a:pt x="2159" y="60"/>
                    <a:pt x="2167" y="0"/>
                  </a:cubicBezTo>
                  <a:cubicBezTo>
                    <a:pt x="2185" y="112"/>
                    <a:pt x="2167" y="228"/>
                    <a:pt x="2111" y="332"/>
                  </a:cubicBezTo>
                  <a:lnTo>
                    <a:pt x="64" y="339"/>
                  </a:lnTo>
                  <a:cubicBezTo>
                    <a:pt x="8" y="237"/>
                    <a:pt x="-11" y="120"/>
                    <a:pt x="6" y="7"/>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200" name="Google Shape;200;p15"/>
            <p:cNvSpPr/>
            <p:nvPr/>
          </p:nvSpPr>
          <p:spPr>
            <a:xfrm>
              <a:off x="1147680" y="5859720"/>
              <a:ext cx="118800" cy="103680"/>
            </a:xfrm>
            <a:custGeom>
              <a:rect b="b" l="l" r="r" t="t"/>
              <a:pathLst>
                <a:path extrusionOk="0" h="289" w="331">
                  <a:moveTo>
                    <a:pt x="331" y="288"/>
                  </a:moveTo>
                  <a:lnTo>
                    <a:pt x="262" y="144"/>
                  </a:lnTo>
                  <a:lnTo>
                    <a:pt x="330" y="0"/>
                  </a:lnTo>
                  <a:lnTo>
                    <a:pt x="0" y="0"/>
                  </a:lnTo>
                  <a:lnTo>
                    <a:pt x="1" y="289"/>
                  </a:lnTo>
                  <a:close/>
                </a:path>
              </a:pathLst>
            </a:custGeom>
            <a:solidFill>
              <a:srgbClr val="E28125"/>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201" name="Google Shape;201;p15"/>
            <p:cNvSpPr/>
            <p:nvPr/>
          </p:nvSpPr>
          <p:spPr>
            <a:xfrm>
              <a:off x="1147680" y="5859720"/>
              <a:ext cx="118440" cy="11160"/>
            </a:xfrm>
            <a:custGeom>
              <a:rect b="b" l="l" r="r" t="t"/>
              <a:pathLst>
                <a:path extrusionOk="0" h="32" w="330">
                  <a:moveTo>
                    <a:pt x="0" y="32"/>
                  </a:moveTo>
                  <a:lnTo>
                    <a:pt x="0" y="0"/>
                  </a:lnTo>
                  <a:lnTo>
                    <a:pt x="330" y="0"/>
                  </a:lnTo>
                  <a:lnTo>
                    <a:pt x="315" y="31"/>
                  </a:lnTo>
                  <a:close/>
                </a:path>
              </a:pathLst>
            </a:custGeom>
            <a:solidFill>
              <a:srgbClr val="F9A819"/>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202" name="Google Shape;202;p15"/>
            <p:cNvSpPr/>
            <p:nvPr/>
          </p:nvSpPr>
          <p:spPr>
            <a:xfrm>
              <a:off x="1147680" y="5952240"/>
              <a:ext cx="118800" cy="11160"/>
            </a:xfrm>
            <a:custGeom>
              <a:rect b="b" l="l" r="r" t="t"/>
              <a:pathLst>
                <a:path extrusionOk="0" h="32" w="331">
                  <a:moveTo>
                    <a:pt x="0" y="1"/>
                  </a:moveTo>
                  <a:lnTo>
                    <a:pt x="316" y="0"/>
                  </a:lnTo>
                  <a:lnTo>
                    <a:pt x="331" y="31"/>
                  </a:lnTo>
                  <a:lnTo>
                    <a:pt x="1" y="32"/>
                  </a:lnTo>
                  <a:close/>
                </a:path>
              </a:pathLst>
            </a:custGeom>
            <a:solidFill>
              <a:srgbClr val="F9A819"/>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203" name="Google Shape;203;p15"/>
            <p:cNvSpPr/>
            <p:nvPr/>
          </p:nvSpPr>
          <p:spPr>
            <a:xfrm>
              <a:off x="1034639" y="5832000"/>
              <a:ext cx="156600" cy="159840"/>
            </a:xfrm>
            <a:custGeom>
              <a:rect b="b" l="l" r="r" t="t"/>
              <a:pathLst>
                <a:path extrusionOk="0" h="445" w="436">
                  <a:moveTo>
                    <a:pt x="19" y="256"/>
                  </a:moveTo>
                  <a:cubicBezTo>
                    <a:pt x="37" y="266"/>
                    <a:pt x="43" y="289"/>
                    <a:pt x="34" y="307"/>
                  </a:cubicBezTo>
                  <a:cubicBezTo>
                    <a:pt x="21" y="333"/>
                    <a:pt x="40" y="364"/>
                    <a:pt x="69" y="362"/>
                  </a:cubicBezTo>
                  <a:cubicBezTo>
                    <a:pt x="90" y="361"/>
                    <a:pt x="107" y="377"/>
                    <a:pt x="109" y="397"/>
                  </a:cubicBezTo>
                  <a:cubicBezTo>
                    <a:pt x="111" y="425"/>
                    <a:pt x="145" y="440"/>
                    <a:pt x="168" y="423"/>
                  </a:cubicBezTo>
                  <a:cubicBezTo>
                    <a:pt x="184" y="411"/>
                    <a:pt x="207" y="414"/>
                    <a:pt x="219" y="430"/>
                  </a:cubicBezTo>
                  <a:cubicBezTo>
                    <a:pt x="237" y="455"/>
                    <a:pt x="273" y="448"/>
                    <a:pt x="284" y="421"/>
                  </a:cubicBezTo>
                  <a:cubicBezTo>
                    <a:pt x="290" y="402"/>
                    <a:pt x="312" y="393"/>
                    <a:pt x="331" y="399"/>
                  </a:cubicBezTo>
                  <a:cubicBezTo>
                    <a:pt x="358" y="409"/>
                    <a:pt x="385" y="385"/>
                    <a:pt x="379" y="355"/>
                  </a:cubicBezTo>
                  <a:cubicBezTo>
                    <a:pt x="374" y="336"/>
                    <a:pt x="387" y="316"/>
                    <a:pt x="407" y="311"/>
                  </a:cubicBezTo>
                  <a:cubicBezTo>
                    <a:pt x="435" y="305"/>
                    <a:pt x="445" y="270"/>
                    <a:pt x="425" y="248"/>
                  </a:cubicBezTo>
                  <a:cubicBezTo>
                    <a:pt x="411" y="234"/>
                    <a:pt x="411" y="210"/>
                    <a:pt x="425" y="196"/>
                  </a:cubicBezTo>
                  <a:cubicBezTo>
                    <a:pt x="445" y="174"/>
                    <a:pt x="434" y="139"/>
                    <a:pt x="406" y="132"/>
                  </a:cubicBezTo>
                  <a:cubicBezTo>
                    <a:pt x="387" y="128"/>
                    <a:pt x="374" y="109"/>
                    <a:pt x="378" y="89"/>
                  </a:cubicBezTo>
                  <a:cubicBezTo>
                    <a:pt x="384" y="59"/>
                    <a:pt x="357" y="36"/>
                    <a:pt x="330" y="46"/>
                  </a:cubicBezTo>
                  <a:cubicBezTo>
                    <a:pt x="311" y="52"/>
                    <a:pt x="289" y="43"/>
                    <a:pt x="282" y="24"/>
                  </a:cubicBezTo>
                  <a:cubicBezTo>
                    <a:pt x="272" y="-3"/>
                    <a:pt x="236" y="-8"/>
                    <a:pt x="218" y="15"/>
                  </a:cubicBezTo>
                  <a:cubicBezTo>
                    <a:pt x="205" y="31"/>
                    <a:pt x="183" y="35"/>
                    <a:pt x="167" y="23"/>
                  </a:cubicBezTo>
                  <a:cubicBezTo>
                    <a:pt x="143" y="6"/>
                    <a:pt x="110" y="20"/>
                    <a:pt x="108" y="50"/>
                  </a:cubicBezTo>
                  <a:cubicBezTo>
                    <a:pt x="106" y="70"/>
                    <a:pt x="89" y="87"/>
                    <a:pt x="68" y="86"/>
                  </a:cubicBezTo>
                  <a:cubicBezTo>
                    <a:pt x="39" y="83"/>
                    <a:pt x="20" y="114"/>
                    <a:pt x="33" y="140"/>
                  </a:cubicBezTo>
                  <a:cubicBezTo>
                    <a:pt x="43" y="157"/>
                    <a:pt x="36" y="181"/>
                    <a:pt x="19" y="191"/>
                  </a:cubicBezTo>
                  <a:cubicBezTo>
                    <a:pt x="-6" y="205"/>
                    <a:pt x="-6" y="242"/>
                    <a:pt x="19" y="256"/>
                  </a:cubicBezTo>
                  <a:close/>
                </a:path>
              </a:pathLst>
            </a:custGeom>
            <a:solidFill>
              <a:srgbClr val="F99B33"/>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sp>
          <p:nvSpPr>
            <p:cNvPr id="204" name="Google Shape;204;p15"/>
            <p:cNvSpPr/>
            <p:nvPr/>
          </p:nvSpPr>
          <p:spPr>
            <a:xfrm>
              <a:off x="1050120" y="5847840"/>
              <a:ext cx="126000" cy="128520"/>
            </a:xfrm>
            <a:custGeom>
              <a:rect b="b" l="l" r="r" t="t"/>
              <a:pathLst>
                <a:path extrusionOk="0" h="358" w="351">
                  <a:moveTo>
                    <a:pt x="15" y="206"/>
                  </a:moveTo>
                  <a:cubicBezTo>
                    <a:pt x="29" y="214"/>
                    <a:pt x="35" y="232"/>
                    <a:pt x="27" y="246"/>
                  </a:cubicBezTo>
                  <a:cubicBezTo>
                    <a:pt x="16" y="267"/>
                    <a:pt x="32" y="293"/>
                    <a:pt x="56" y="291"/>
                  </a:cubicBezTo>
                  <a:cubicBezTo>
                    <a:pt x="72" y="290"/>
                    <a:pt x="85" y="302"/>
                    <a:pt x="87" y="318"/>
                  </a:cubicBezTo>
                  <a:cubicBezTo>
                    <a:pt x="89" y="342"/>
                    <a:pt x="115" y="354"/>
                    <a:pt x="135" y="341"/>
                  </a:cubicBezTo>
                  <a:cubicBezTo>
                    <a:pt x="148" y="331"/>
                    <a:pt x="166" y="333"/>
                    <a:pt x="176" y="345"/>
                  </a:cubicBezTo>
                  <a:cubicBezTo>
                    <a:pt x="191" y="365"/>
                    <a:pt x="219" y="360"/>
                    <a:pt x="228" y="339"/>
                  </a:cubicBezTo>
                  <a:cubicBezTo>
                    <a:pt x="233" y="323"/>
                    <a:pt x="251" y="315"/>
                    <a:pt x="265" y="321"/>
                  </a:cubicBezTo>
                  <a:cubicBezTo>
                    <a:pt x="288" y="328"/>
                    <a:pt x="310" y="309"/>
                    <a:pt x="305" y="287"/>
                  </a:cubicBezTo>
                  <a:cubicBezTo>
                    <a:pt x="302" y="270"/>
                    <a:pt x="312" y="254"/>
                    <a:pt x="327" y="250"/>
                  </a:cubicBezTo>
                  <a:cubicBezTo>
                    <a:pt x="350" y="245"/>
                    <a:pt x="358" y="217"/>
                    <a:pt x="342" y="200"/>
                  </a:cubicBezTo>
                  <a:cubicBezTo>
                    <a:pt x="330" y="187"/>
                    <a:pt x="330" y="169"/>
                    <a:pt x="342" y="157"/>
                  </a:cubicBezTo>
                  <a:cubicBezTo>
                    <a:pt x="358" y="140"/>
                    <a:pt x="349" y="113"/>
                    <a:pt x="327" y="107"/>
                  </a:cubicBezTo>
                  <a:cubicBezTo>
                    <a:pt x="311" y="103"/>
                    <a:pt x="301" y="87"/>
                    <a:pt x="304" y="71"/>
                  </a:cubicBezTo>
                  <a:cubicBezTo>
                    <a:pt x="309" y="47"/>
                    <a:pt x="287" y="28"/>
                    <a:pt x="264" y="36"/>
                  </a:cubicBezTo>
                  <a:cubicBezTo>
                    <a:pt x="250" y="43"/>
                    <a:pt x="233" y="34"/>
                    <a:pt x="227" y="19"/>
                  </a:cubicBezTo>
                  <a:cubicBezTo>
                    <a:pt x="218" y="-3"/>
                    <a:pt x="190" y="-7"/>
                    <a:pt x="175" y="12"/>
                  </a:cubicBezTo>
                  <a:cubicBezTo>
                    <a:pt x="165" y="25"/>
                    <a:pt x="147" y="28"/>
                    <a:pt x="134" y="18"/>
                  </a:cubicBezTo>
                  <a:cubicBezTo>
                    <a:pt x="115" y="4"/>
                    <a:pt x="88" y="17"/>
                    <a:pt x="86" y="41"/>
                  </a:cubicBezTo>
                  <a:cubicBezTo>
                    <a:pt x="85" y="56"/>
                    <a:pt x="71" y="69"/>
                    <a:pt x="55" y="68"/>
                  </a:cubicBezTo>
                  <a:cubicBezTo>
                    <a:pt x="32" y="67"/>
                    <a:pt x="15" y="91"/>
                    <a:pt x="26" y="113"/>
                  </a:cubicBezTo>
                  <a:cubicBezTo>
                    <a:pt x="35" y="126"/>
                    <a:pt x="29" y="145"/>
                    <a:pt x="15" y="153"/>
                  </a:cubicBezTo>
                  <a:cubicBezTo>
                    <a:pt x="-6" y="164"/>
                    <a:pt x="-5" y="195"/>
                    <a:pt x="15" y="206"/>
                  </a:cubicBezTo>
                  <a:close/>
                </a:path>
              </a:pathLst>
            </a:custGeom>
            <a:solidFill>
              <a:srgbClr val="F7902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cap="none" strike="noStrike">
                <a:solidFill>
                  <a:schemeClr val="dk1"/>
                </a:solidFill>
                <a:latin typeface="Arial"/>
                <a:ea typeface="Arial"/>
                <a:cs typeface="Arial"/>
                <a:sym typeface="Aria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24"/>
          <p:cNvSpPr/>
          <p:nvPr/>
        </p:nvSpPr>
        <p:spPr>
          <a:xfrm>
            <a:off x="0" y="0"/>
            <a:ext cx="9144000" cy="5143500"/>
          </a:xfrm>
          <a:prstGeom prst="rect">
            <a:avLst/>
          </a:prstGeom>
          <a:solidFill>
            <a:schemeClr val="accent4"/>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nvGrpSpPr>
          <p:cNvPr id="315" name="Google Shape;315;p24"/>
          <p:cNvGrpSpPr/>
          <p:nvPr/>
        </p:nvGrpSpPr>
        <p:grpSpPr>
          <a:xfrm>
            <a:off x="459762" y="481441"/>
            <a:ext cx="8224602" cy="4179925"/>
            <a:chOff x="2451357" y="2548699"/>
            <a:chExt cx="19610400" cy="8598900"/>
          </a:xfrm>
        </p:grpSpPr>
        <p:sp>
          <p:nvSpPr>
            <p:cNvPr id="316" name="Google Shape;316;p24"/>
            <p:cNvSpPr/>
            <p:nvPr/>
          </p:nvSpPr>
          <p:spPr>
            <a:xfrm>
              <a:off x="2451357" y="2548699"/>
              <a:ext cx="19610400" cy="8598900"/>
            </a:xfrm>
            <a:prstGeom prst="rect">
              <a:avLst/>
            </a:prstGeom>
            <a:solidFill>
              <a:schemeClr val="accent5"/>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317" name="Google Shape;317;p24"/>
            <p:cNvSpPr/>
            <p:nvPr/>
          </p:nvSpPr>
          <p:spPr>
            <a:xfrm>
              <a:off x="2880524" y="2999001"/>
              <a:ext cx="18679500" cy="7711500"/>
            </a:xfrm>
            <a:prstGeom prst="rect">
              <a:avLst/>
            </a:prstGeom>
            <a:solidFill>
              <a:schemeClr val="accent1"/>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sp>
        <p:nvSpPr>
          <p:cNvPr id="318" name="Google Shape;318;p24"/>
          <p:cNvSpPr txBox="1"/>
          <p:nvPr/>
        </p:nvSpPr>
        <p:spPr>
          <a:xfrm>
            <a:off x="872830" y="1413147"/>
            <a:ext cx="7554600" cy="3082200"/>
          </a:xfrm>
          <a:prstGeom prst="rect">
            <a:avLst/>
          </a:prstGeom>
          <a:noFill/>
          <a:ln>
            <a:noFill/>
          </a:ln>
        </p:spPr>
        <p:txBody>
          <a:bodyPr anchorCtr="0" anchor="t" bIns="17150" lIns="34300" spcFirstLastPara="1" rIns="34300" wrap="square" tIns="17150">
            <a:spAutoFit/>
          </a:bodyPr>
          <a:lstStyle/>
          <a:p>
            <a:pPr indent="0" lvl="0" marL="0" marR="0" rtl="0" algn="l">
              <a:spcBef>
                <a:spcPts val="0"/>
              </a:spcBef>
              <a:spcAft>
                <a:spcPts val="0"/>
              </a:spcAft>
              <a:buNone/>
            </a:pPr>
            <a:r>
              <a:rPr lang="en" sz="1800">
                <a:solidFill>
                  <a:schemeClr val="lt1"/>
                </a:solidFill>
                <a:latin typeface="Lato"/>
                <a:ea typeface="Lato"/>
                <a:cs typeface="Lato"/>
                <a:sym typeface="Lato"/>
              </a:rPr>
              <a:t>Doing this for five years now, we have learned:</a:t>
            </a:r>
            <a:endParaRPr sz="1800">
              <a:solidFill>
                <a:schemeClr val="lt1"/>
              </a:solidFill>
              <a:latin typeface="Lato"/>
              <a:ea typeface="Lato"/>
              <a:cs typeface="Lato"/>
              <a:sym typeface="Lato"/>
            </a:endParaRPr>
          </a:p>
          <a:p>
            <a:pPr indent="-342900" lvl="0" marL="457200" rtl="0" algn="l">
              <a:spcBef>
                <a:spcPts val="0"/>
              </a:spcBef>
              <a:spcAft>
                <a:spcPts val="0"/>
              </a:spcAft>
              <a:buClr>
                <a:schemeClr val="lt1"/>
              </a:buClr>
              <a:buSzPts val="1800"/>
              <a:buFont typeface="Lato"/>
              <a:buChar char="●"/>
            </a:pPr>
            <a:r>
              <a:rPr lang="en" sz="1800">
                <a:solidFill>
                  <a:schemeClr val="lt1"/>
                </a:solidFill>
                <a:latin typeface="Lato"/>
                <a:ea typeface="Lato"/>
                <a:cs typeface="Lato"/>
                <a:sym typeface="Lato"/>
              </a:rPr>
              <a:t>The more concerns/holds/issues facing a student, the less likely they are to complete our program.</a:t>
            </a:r>
            <a:endParaRPr sz="1800">
              <a:solidFill>
                <a:schemeClr val="lt1"/>
              </a:solidFill>
              <a:latin typeface="Lato"/>
              <a:ea typeface="Lato"/>
              <a:cs typeface="Lato"/>
              <a:sym typeface="Lato"/>
            </a:endParaRPr>
          </a:p>
          <a:p>
            <a:pPr indent="-342900" lvl="0" marL="457200" marR="0" rtl="0" algn="l">
              <a:spcBef>
                <a:spcPts val="0"/>
              </a:spcBef>
              <a:spcAft>
                <a:spcPts val="0"/>
              </a:spcAft>
              <a:buClr>
                <a:schemeClr val="lt1"/>
              </a:buClr>
              <a:buSzPts val="1800"/>
              <a:buFont typeface="Lato"/>
              <a:buChar char="●"/>
            </a:pPr>
            <a:r>
              <a:rPr lang="en" sz="1800">
                <a:solidFill>
                  <a:schemeClr val="lt1"/>
                </a:solidFill>
                <a:latin typeface="Lato"/>
                <a:ea typeface="Lato"/>
                <a:cs typeface="Lato"/>
                <a:sym typeface="Lato"/>
              </a:rPr>
              <a:t>Many </a:t>
            </a:r>
            <a:r>
              <a:rPr lang="en" sz="1800">
                <a:solidFill>
                  <a:schemeClr val="lt1"/>
                </a:solidFill>
                <a:latin typeface="Lato"/>
                <a:ea typeface="Lato"/>
                <a:cs typeface="Lato"/>
                <a:sym typeface="Lato"/>
              </a:rPr>
              <a:t>students</a:t>
            </a:r>
            <a:r>
              <a:rPr lang="en" sz="1800">
                <a:solidFill>
                  <a:schemeClr val="lt1"/>
                </a:solidFill>
                <a:latin typeface="Lato"/>
                <a:ea typeface="Lato"/>
                <a:cs typeface="Lato"/>
                <a:sym typeface="Lato"/>
              </a:rPr>
              <a:t> with </a:t>
            </a:r>
            <a:r>
              <a:rPr lang="en" sz="1800">
                <a:solidFill>
                  <a:schemeClr val="lt1"/>
                </a:solidFill>
                <a:latin typeface="Lato"/>
                <a:ea typeface="Lato"/>
                <a:cs typeface="Lato"/>
                <a:sym typeface="Lato"/>
              </a:rPr>
              <a:t>dispositions</a:t>
            </a:r>
            <a:r>
              <a:rPr lang="en" sz="1800">
                <a:solidFill>
                  <a:schemeClr val="lt1"/>
                </a:solidFill>
                <a:latin typeface="Lato"/>
                <a:ea typeface="Lato"/>
                <a:cs typeface="Lato"/>
                <a:sym typeface="Lato"/>
              </a:rPr>
              <a:t> concerns in the first three EDU classes also have low GPAs. They tend to change their major and/or leave Spalding; this is okay and not everyone is meant to teach.</a:t>
            </a:r>
            <a:endParaRPr sz="1800">
              <a:solidFill>
                <a:schemeClr val="lt1"/>
              </a:solidFill>
              <a:latin typeface="Lato"/>
              <a:ea typeface="Lato"/>
              <a:cs typeface="Lato"/>
              <a:sym typeface="Lato"/>
            </a:endParaRPr>
          </a:p>
          <a:p>
            <a:pPr indent="-342900" lvl="0" marL="457200" marR="0" rtl="0" algn="l">
              <a:spcBef>
                <a:spcPts val="0"/>
              </a:spcBef>
              <a:spcAft>
                <a:spcPts val="0"/>
              </a:spcAft>
              <a:buClr>
                <a:schemeClr val="lt1"/>
              </a:buClr>
              <a:buSzPts val="1800"/>
              <a:buFont typeface="Lato"/>
              <a:buChar char="●"/>
            </a:pPr>
            <a:r>
              <a:rPr lang="en" sz="1800">
                <a:solidFill>
                  <a:schemeClr val="lt1"/>
                </a:solidFill>
                <a:latin typeface="Lato"/>
                <a:ea typeface="Lato"/>
                <a:cs typeface="Lato"/>
                <a:sym typeface="Lato"/>
              </a:rPr>
              <a:t>Graduate and undergraduate students tend to face different retention challenges. More financial issues for our grad students, GPA and testing issues for undergrads. </a:t>
            </a:r>
            <a:endParaRPr sz="1800">
              <a:solidFill>
                <a:schemeClr val="lt1"/>
              </a:solidFill>
              <a:latin typeface="Lato"/>
              <a:ea typeface="Lato"/>
              <a:cs typeface="Lato"/>
              <a:sym typeface="Lato"/>
            </a:endParaRPr>
          </a:p>
          <a:p>
            <a:pPr indent="-342900" lvl="0" marL="457200" marR="0" rtl="0" algn="l">
              <a:spcBef>
                <a:spcPts val="0"/>
              </a:spcBef>
              <a:spcAft>
                <a:spcPts val="0"/>
              </a:spcAft>
              <a:buClr>
                <a:schemeClr val="lt1"/>
              </a:buClr>
              <a:buSzPts val="1800"/>
              <a:buFont typeface="Lato"/>
              <a:buChar char="●"/>
            </a:pPr>
            <a:r>
              <a:rPr lang="en" sz="1800">
                <a:solidFill>
                  <a:schemeClr val="lt1"/>
                </a:solidFill>
                <a:latin typeface="Lato"/>
                <a:ea typeface="Lato"/>
                <a:cs typeface="Lato"/>
                <a:sym typeface="Lato"/>
              </a:rPr>
              <a:t>Our action plans are not always successful. Those situations hurt the most.</a:t>
            </a:r>
            <a:endParaRPr sz="1800">
              <a:solidFill>
                <a:schemeClr val="lt1"/>
              </a:solidFill>
              <a:latin typeface="Lato"/>
              <a:ea typeface="Lato"/>
              <a:cs typeface="Lato"/>
              <a:sym typeface="Lato"/>
            </a:endParaRPr>
          </a:p>
        </p:txBody>
      </p:sp>
      <p:sp>
        <p:nvSpPr>
          <p:cNvPr id="319" name="Google Shape;319;p24"/>
          <p:cNvSpPr txBox="1"/>
          <p:nvPr/>
        </p:nvSpPr>
        <p:spPr>
          <a:xfrm>
            <a:off x="1587293" y="916661"/>
            <a:ext cx="5969400" cy="496500"/>
          </a:xfrm>
          <a:prstGeom prst="rect">
            <a:avLst/>
          </a:prstGeom>
          <a:noFill/>
          <a:ln>
            <a:noFill/>
          </a:ln>
        </p:spPr>
        <p:txBody>
          <a:bodyPr anchorCtr="0" anchor="t" bIns="17150" lIns="34300" spcFirstLastPara="1" rIns="34300" wrap="square" tIns="17150">
            <a:spAutoFit/>
          </a:bodyPr>
          <a:lstStyle/>
          <a:p>
            <a:pPr indent="0" lvl="0" marL="0" marR="0" rtl="0" algn="ctr">
              <a:spcBef>
                <a:spcPts val="0"/>
              </a:spcBef>
              <a:spcAft>
                <a:spcPts val="0"/>
              </a:spcAft>
              <a:buNone/>
            </a:pPr>
            <a:r>
              <a:rPr b="1" lang="en" sz="3000">
                <a:solidFill>
                  <a:schemeClr val="lt1"/>
                </a:solidFill>
                <a:latin typeface="Lato Black"/>
                <a:ea typeface="Lato Black"/>
                <a:cs typeface="Lato Black"/>
                <a:sym typeface="Lato Black"/>
              </a:rPr>
              <a:t>Seeing the Patterns</a:t>
            </a:r>
            <a:endParaRPr sz="50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25"/>
          <p:cNvSpPr/>
          <p:nvPr/>
        </p:nvSpPr>
        <p:spPr>
          <a:xfrm>
            <a:off x="0" y="0"/>
            <a:ext cx="9144000" cy="5143500"/>
          </a:xfrm>
          <a:prstGeom prst="rect">
            <a:avLst/>
          </a:prstGeom>
          <a:solidFill>
            <a:schemeClr val="accent4"/>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nvGrpSpPr>
          <p:cNvPr id="326" name="Google Shape;326;p25"/>
          <p:cNvGrpSpPr/>
          <p:nvPr/>
        </p:nvGrpSpPr>
        <p:grpSpPr>
          <a:xfrm>
            <a:off x="459749" y="481565"/>
            <a:ext cx="8224502" cy="4180370"/>
            <a:chOff x="2451357" y="2548699"/>
            <a:chExt cx="19610404" cy="8598955"/>
          </a:xfrm>
        </p:grpSpPr>
        <p:sp>
          <p:nvSpPr>
            <p:cNvPr id="327" name="Google Shape;327;p25"/>
            <p:cNvSpPr/>
            <p:nvPr/>
          </p:nvSpPr>
          <p:spPr>
            <a:xfrm>
              <a:off x="2451357" y="2548699"/>
              <a:ext cx="19610404" cy="8598955"/>
            </a:xfrm>
            <a:prstGeom prst="rect">
              <a:avLst/>
            </a:prstGeom>
            <a:solidFill>
              <a:schemeClr val="accent5"/>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328" name="Google Shape;328;p25"/>
            <p:cNvSpPr/>
            <p:nvPr/>
          </p:nvSpPr>
          <p:spPr>
            <a:xfrm>
              <a:off x="2880524" y="2999001"/>
              <a:ext cx="18679381" cy="7711472"/>
            </a:xfrm>
            <a:prstGeom prst="rect">
              <a:avLst/>
            </a:prstGeom>
            <a:solidFill>
              <a:schemeClr val="accent1"/>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sp>
        <p:nvSpPr>
          <p:cNvPr id="329" name="Google Shape;329;p25"/>
          <p:cNvSpPr txBox="1"/>
          <p:nvPr/>
        </p:nvSpPr>
        <p:spPr>
          <a:xfrm>
            <a:off x="797579" y="1773443"/>
            <a:ext cx="4942800" cy="1989600"/>
          </a:xfrm>
          <a:prstGeom prst="rect">
            <a:avLst/>
          </a:prstGeom>
          <a:noFill/>
          <a:ln>
            <a:noFill/>
          </a:ln>
        </p:spPr>
        <p:txBody>
          <a:bodyPr anchorCtr="0" anchor="t" bIns="17150" lIns="34300" spcFirstLastPara="1" rIns="34300" wrap="square" tIns="17150">
            <a:spAutoFit/>
          </a:bodyPr>
          <a:lstStyle/>
          <a:p>
            <a:pPr indent="0" lvl="0" marL="0" marR="0" rtl="0" algn="l">
              <a:spcBef>
                <a:spcPts val="0"/>
              </a:spcBef>
              <a:spcAft>
                <a:spcPts val="0"/>
              </a:spcAft>
              <a:buNone/>
            </a:pPr>
            <a:r>
              <a:rPr b="1" lang="en" sz="3000">
                <a:solidFill>
                  <a:schemeClr val="lt1"/>
                </a:solidFill>
                <a:latin typeface="Lato Black"/>
                <a:ea typeface="Lato Black"/>
                <a:cs typeface="Lato Black"/>
                <a:sym typeface="Lato Black"/>
              </a:rPr>
              <a:t>“The goal is to turn data into information , and information into insight.”</a:t>
            </a:r>
            <a:endParaRPr b="1" sz="3000">
              <a:solidFill>
                <a:schemeClr val="lt1"/>
              </a:solidFill>
              <a:latin typeface="Lato Black"/>
              <a:ea typeface="Lato Black"/>
              <a:cs typeface="Lato Black"/>
              <a:sym typeface="Lato Black"/>
            </a:endParaRPr>
          </a:p>
          <a:p>
            <a:pPr indent="0" lvl="0" marL="0" marR="0" rtl="0" algn="l">
              <a:spcBef>
                <a:spcPts val="0"/>
              </a:spcBef>
              <a:spcAft>
                <a:spcPts val="0"/>
              </a:spcAft>
              <a:buNone/>
            </a:pPr>
            <a:r>
              <a:rPr b="1" lang="en" sz="3000">
                <a:solidFill>
                  <a:schemeClr val="lt1"/>
                </a:solidFill>
                <a:latin typeface="Lato Black"/>
                <a:ea typeface="Lato Black"/>
                <a:cs typeface="Lato Black"/>
                <a:sym typeface="Lato Black"/>
              </a:rPr>
              <a:t>	</a:t>
            </a:r>
            <a:r>
              <a:rPr lang="en" sz="3700">
                <a:solidFill>
                  <a:schemeClr val="lt1"/>
                </a:solidFill>
                <a:latin typeface="Lato Black"/>
                <a:ea typeface="Lato Black"/>
                <a:cs typeface="Lato Black"/>
                <a:sym typeface="Lato Black"/>
              </a:rPr>
              <a:t>	</a:t>
            </a:r>
            <a:r>
              <a:rPr i="1" lang="en" sz="1800">
                <a:solidFill>
                  <a:schemeClr val="lt1"/>
                </a:solidFill>
                <a:latin typeface="Lato"/>
                <a:ea typeface="Lato"/>
                <a:cs typeface="Lato"/>
                <a:sym typeface="Lato"/>
              </a:rPr>
              <a:t>Carly Fiorina, ex CEO of Hewlett-Packard</a:t>
            </a:r>
            <a:endParaRPr sz="3700">
              <a:solidFill>
                <a:schemeClr val="lt1"/>
              </a:solidFill>
              <a:latin typeface="Lato Black"/>
              <a:ea typeface="Lato Black"/>
              <a:cs typeface="Lato Black"/>
              <a:sym typeface="Lato Black"/>
            </a:endParaRPr>
          </a:p>
        </p:txBody>
      </p:sp>
      <p:pic>
        <p:nvPicPr>
          <p:cNvPr id="330" name="Google Shape;330;p25"/>
          <p:cNvPicPr preferRelativeResize="0"/>
          <p:nvPr/>
        </p:nvPicPr>
        <p:blipFill>
          <a:blip r:embed="rId3">
            <a:alphaModFix/>
          </a:blip>
          <a:stretch>
            <a:fillRect/>
          </a:stretch>
        </p:blipFill>
        <p:spPr>
          <a:xfrm>
            <a:off x="5807098" y="1379800"/>
            <a:ext cx="2677851" cy="23832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26"/>
          <p:cNvSpPr/>
          <p:nvPr/>
        </p:nvSpPr>
        <p:spPr>
          <a:xfrm>
            <a:off x="0" y="0"/>
            <a:ext cx="9144000" cy="5143500"/>
          </a:xfrm>
          <a:prstGeom prst="rect">
            <a:avLst/>
          </a:prstGeom>
          <a:solidFill>
            <a:schemeClr val="accent4"/>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337" name="Google Shape;337;p26"/>
          <p:cNvSpPr/>
          <p:nvPr/>
        </p:nvSpPr>
        <p:spPr>
          <a:xfrm>
            <a:off x="919498" y="955762"/>
            <a:ext cx="7355817" cy="3224608"/>
          </a:xfrm>
          <a:prstGeom prst="rect">
            <a:avLst/>
          </a:prstGeom>
          <a:solidFill>
            <a:schemeClr val="accent5"/>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338" name="Google Shape;338;p26"/>
          <p:cNvSpPr/>
          <p:nvPr/>
        </p:nvSpPr>
        <p:spPr>
          <a:xfrm>
            <a:off x="1080478" y="1124625"/>
            <a:ext cx="7006593" cy="2891802"/>
          </a:xfrm>
          <a:prstGeom prst="rect">
            <a:avLst/>
          </a:prstGeom>
          <a:solidFill>
            <a:schemeClr val="accent1"/>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339" name="Google Shape;339;p26"/>
          <p:cNvSpPr txBox="1"/>
          <p:nvPr/>
        </p:nvSpPr>
        <p:spPr>
          <a:xfrm>
            <a:off x="2073289" y="2105509"/>
            <a:ext cx="5020962" cy="496465"/>
          </a:xfrm>
          <a:prstGeom prst="rect">
            <a:avLst/>
          </a:prstGeom>
          <a:noFill/>
          <a:ln>
            <a:noFill/>
          </a:ln>
        </p:spPr>
        <p:txBody>
          <a:bodyPr anchorCtr="0" anchor="t" bIns="17150" lIns="34300" spcFirstLastPara="1" rIns="34300" wrap="square" tIns="17150">
            <a:spAutoFit/>
          </a:bodyPr>
          <a:lstStyle/>
          <a:p>
            <a:pPr indent="0" lvl="0" marL="0" marR="0" rtl="0" algn="ctr">
              <a:spcBef>
                <a:spcPts val="0"/>
              </a:spcBef>
              <a:spcAft>
                <a:spcPts val="0"/>
              </a:spcAft>
              <a:buNone/>
            </a:pPr>
            <a:r>
              <a:rPr b="1" lang="en" sz="3000">
                <a:solidFill>
                  <a:schemeClr val="lt1"/>
                </a:solidFill>
                <a:latin typeface="Lato Black"/>
                <a:ea typeface="Lato Black"/>
                <a:cs typeface="Lato Black"/>
                <a:sym typeface="Lato Black"/>
              </a:rPr>
              <a:t>THANK YOU</a:t>
            </a:r>
            <a:endParaRPr sz="500"/>
          </a:p>
        </p:txBody>
      </p:sp>
      <p:grpSp>
        <p:nvGrpSpPr>
          <p:cNvPr id="340" name="Google Shape;340;p26"/>
          <p:cNvGrpSpPr/>
          <p:nvPr/>
        </p:nvGrpSpPr>
        <p:grpSpPr>
          <a:xfrm rot="-899776">
            <a:off x="5082602" y="954678"/>
            <a:ext cx="1327298" cy="239802"/>
            <a:chOff x="1362960" y="6237000"/>
            <a:chExt cx="679320" cy="122760"/>
          </a:xfrm>
        </p:grpSpPr>
        <p:sp>
          <p:nvSpPr>
            <p:cNvPr id="341" name="Google Shape;341;p26"/>
            <p:cNvSpPr/>
            <p:nvPr/>
          </p:nvSpPr>
          <p:spPr>
            <a:xfrm>
              <a:off x="1362960" y="6237000"/>
              <a:ext cx="679320" cy="122760"/>
            </a:xfrm>
            <a:custGeom>
              <a:rect b="b" l="l" r="r" t="t"/>
              <a:pathLst>
                <a:path extrusionOk="0" h="342" w="1888">
                  <a:moveTo>
                    <a:pt x="1883" y="342"/>
                  </a:moveTo>
                  <a:lnTo>
                    <a:pt x="0" y="320"/>
                  </a:lnTo>
                  <a:lnTo>
                    <a:pt x="3" y="0"/>
                  </a:lnTo>
                  <a:lnTo>
                    <a:pt x="1888" y="22"/>
                  </a:lnTo>
                  <a:close/>
                </a:path>
              </a:pathLst>
            </a:custGeom>
            <a:solidFill>
              <a:srgbClr val="F2683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42" name="Google Shape;342;p26"/>
            <p:cNvSpPr/>
            <p:nvPr/>
          </p:nvSpPr>
          <p:spPr>
            <a:xfrm>
              <a:off x="1362960" y="6310079"/>
              <a:ext cx="677880" cy="49320"/>
            </a:xfrm>
            <a:custGeom>
              <a:rect b="b" l="l" r="r" t="t"/>
              <a:pathLst>
                <a:path extrusionOk="0" h="138" w="1884">
                  <a:moveTo>
                    <a:pt x="1883" y="138"/>
                  </a:moveTo>
                  <a:lnTo>
                    <a:pt x="0" y="117"/>
                  </a:lnTo>
                  <a:lnTo>
                    <a:pt x="1" y="0"/>
                  </a:lnTo>
                  <a:lnTo>
                    <a:pt x="1884" y="22"/>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43" name="Google Shape;343;p26"/>
            <p:cNvSpPr/>
            <p:nvPr/>
          </p:nvSpPr>
          <p:spPr>
            <a:xfrm>
              <a:off x="1371599" y="6237360"/>
              <a:ext cx="5760" cy="36360"/>
            </a:xfrm>
            <a:custGeom>
              <a:rect b="b" l="l" r="r" t="t"/>
              <a:pathLst>
                <a:path extrusionOk="0" h="102" w="17">
                  <a:moveTo>
                    <a:pt x="16" y="102"/>
                  </a:moveTo>
                  <a:lnTo>
                    <a:pt x="0" y="102"/>
                  </a:lnTo>
                  <a:lnTo>
                    <a:pt x="1" y="0"/>
                  </a:lnTo>
                  <a:lnTo>
                    <a:pt x="17"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44" name="Google Shape;344;p26"/>
            <p:cNvSpPr/>
            <p:nvPr/>
          </p:nvSpPr>
          <p:spPr>
            <a:xfrm>
              <a:off x="1385640" y="6237360"/>
              <a:ext cx="5040" cy="24840"/>
            </a:xfrm>
            <a:custGeom>
              <a:rect b="b" l="l" r="r" t="t"/>
              <a:pathLst>
                <a:path extrusionOk="0" h="70" w="15">
                  <a:moveTo>
                    <a:pt x="15" y="70"/>
                  </a:moveTo>
                  <a:lnTo>
                    <a:pt x="0" y="70"/>
                  </a:lnTo>
                  <a:lnTo>
                    <a:pt x="1"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45" name="Google Shape;345;p26"/>
            <p:cNvSpPr/>
            <p:nvPr/>
          </p:nvSpPr>
          <p:spPr>
            <a:xfrm>
              <a:off x="1398960" y="6237360"/>
              <a:ext cx="5040" cy="25200"/>
            </a:xfrm>
            <a:custGeom>
              <a:rect b="b" l="l" r="r" t="t"/>
              <a:pathLst>
                <a:path extrusionOk="0" h="71" w="15">
                  <a:moveTo>
                    <a:pt x="15" y="71"/>
                  </a:moveTo>
                  <a:lnTo>
                    <a:pt x="0" y="71"/>
                  </a:lnTo>
                  <a:lnTo>
                    <a:pt x="1" y="0"/>
                  </a:lnTo>
                  <a:lnTo>
                    <a:pt x="15"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46" name="Google Shape;346;p26"/>
            <p:cNvSpPr/>
            <p:nvPr/>
          </p:nvSpPr>
          <p:spPr>
            <a:xfrm>
              <a:off x="1412640" y="623772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47" name="Google Shape;347;p26"/>
            <p:cNvSpPr/>
            <p:nvPr/>
          </p:nvSpPr>
          <p:spPr>
            <a:xfrm>
              <a:off x="1427400" y="6237720"/>
              <a:ext cx="5760" cy="36720"/>
            </a:xfrm>
            <a:custGeom>
              <a:rect b="b" l="l" r="r" t="t"/>
              <a:pathLst>
                <a:path extrusionOk="0" h="103" w="17">
                  <a:moveTo>
                    <a:pt x="15" y="103"/>
                  </a:moveTo>
                  <a:lnTo>
                    <a:pt x="0" y="103"/>
                  </a:lnTo>
                  <a:lnTo>
                    <a:pt x="1" y="0"/>
                  </a:lnTo>
                  <a:lnTo>
                    <a:pt x="17"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48" name="Google Shape;348;p26"/>
            <p:cNvSpPr/>
            <p:nvPr/>
          </p:nvSpPr>
          <p:spPr>
            <a:xfrm>
              <a:off x="1441439" y="6238080"/>
              <a:ext cx="5040" cy="24840"/>
            </a:xfrm>
            <a:custGeom>
              <a:rect b="b" l="l" r="r" t="t"/>
              <a:pathLst>
                <a:path extrusionOk="0" h="70" w="15">
                  <a:moveTo>
                    <a:pt x="14" y="70"/>
                  </a:moveTo>
                  <a:lnTo>
                    <a:pt x="0" y="70"/>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49" name="Google Shape;349;p26"/>
            <p:cNvSpPr/>
            <p:nvPr/>
          </p:nvSpPr>
          <p:spPr>
            <a:xfrm>
              <a:off x="1454760" y="6238080"/>
              <a:ext cx="5040" cy="25200"/>
            </a:xfrm>
            <a:custGeom>
              <a:rect b="b" l="l" r="r" t="t"/>
              <a:pathLst>
                <a:path extrusionOk="0" h="71" w="15">
                  <a:moveTo>
                    <a:pt x="15" y="71"/>
                  </a:moveTo>
                  <a:lnTo>
                    <a:pt x="0" y="70"/>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50" name="Google Shape;350;p26"/>
            <p:cNvSpPr/>
            <p:nvPr/>
          </p:nvSpPr>
          <p:spPr>
            <a:xfrm>
              <a:off x="1468080" y="6238800"/>
              <a:ext cx="5040" cy="24480"/>
            </a:xfrm>
            <a:custGeom>
              <a:rect b="b" l="l" r="r" t="t"/>
              <a:pathLst>
                <a:path extrusionOk="0" h="69" w="15">
                  <a:moveTo>
                    <a:pt x="15" y="69"/>
                  </a:moveTo>
                  <a:lnTo>
                    <a:pt x="0" y="69"/>
                  </a:lnTo>
                  <a:lnTo>
                    <a:pt x="1"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51" name="Google Shape;351;p26"/>
            <p:cNvSpPr/>
            <p:nvPr/>
          </p:nvSpPr>
          <p:spPr>
            <a:xfrm>
              <a:off x="1483199" y="6238800"/>
              <a:ext cx="5040" cy="36360"/>
            </a:xfrm>
            <a:custGeom>
              <a:rect b="b" l="l" r="r" t="t"/>
              <a:pathLst>
                <a:path extrusionOk="0" h="102" w="15">
                  <a:moveTo>
                    <a:pt x="14" y="102"/>
                  </a:moveTo>
                  <a:lnTo>
                    <a:pt x="0" y="101"/>
                  </a:lnTo>
                  <a:lnTo>
                    <a:pt x="1"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52" name="Google Shape;352;p26"/>
            <p:cNvSpPr/>
            <p:nvPr/>
          </p:nvSpPr>
          <p:spPr>
            <a:xfrm>
              <a:off x="1496519" y="6238800"/>
              <a:ext cx="5400" cy="25200"/>
            </a:xfrm>
            <a:custGeom>
              <a:rect b="b" l="l" r="r" t="t"/>
              <a:pathLst>
                <a:path extrusionOk="0" h="71" w="16">
                  <a:moveTo>
                    <a:pt x="15" y="71"/>
                  </a:moveTo>
                  <a:lnTo>
                    <a:pt x="0" y="71"/>
                  </a:lnTo>
                  <a:lnTo>
                    <a:pt x="1" y="0"/>
                  </a:lnTo>
                  <a:lnTo>
                    <a:pt x="16"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53" name="Google Shape;353;p26"/>
            <p:cNvSpPr/>
            <p:nvPr/>
          </p:nvSpPr>
          <p:spPr>
            <a:xfrm>
              <a:off x="1510199" y="6239160"/>
              <a:ext cx="5400" cy="24840"/>
            </a:xfrm>
            <a:custGeom>
              <a:rect b="b" l="l" r="r" t="t"/>
              <a:pathLst>
                <a:path extrusionOk="0" h="70" w="16">
                  <a:moveTo>
                    <a:pt x="15" y="70"/>
                  </a:moveTo>
                  <a:lnTo>
                    <a:pt x="0" y="70"/>
                  </a:lnTo>
                  <a:lnTo>
                    <a:pt x="0"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54" name="Google Shape;354;p26"/>
            <p:cNvSpPr/>
            <p:nvPr/>
          </p:nvSpPr>
          <p:spPr>
            <a:xfrm>
              <a:off x="1523880" y="6239160"/>
              <a:ext cx="5040" cy="25200"/>
            </a:xfrm>
            <a:custGeom>
              <a:rect b="b" l="l" r="r" t="t"/>
              <a:pathLst>
                <a:path extrusionOk="0" h="71" w="15">
                  <a:moveTo>
                    <a:pt x="15" y="71"/>
                  </a:moveTo>
                  <a:lnTo>
                    <a:pt x="0" y="71"/>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55" name="Google Shape;355;p26"/>
            <p:cNvSpPr/>
            <p:nvPr/>
          </p:nvSpPr>
          <p:spPr>
            <a:xfrm>
              <a:off x="1538640" y="6239520"/>
              <a:ext cx="5760" cy="36000"/>
            </a:xfrm>
            <a:custGeom>
              <a:rect b="b" l="l" r="r" t="t"/>
              <a:pathLst>
                <a:path extrusionOk="0" h="101" w="17">
                  <a:moveTo>
                    <a:pt x="16" y="101"/>
                  </a:moveTo>
                  <a:lnTo>
                    <a:pt x="0" y="101"/>
                  </a:lnTo>
                  <a:lnTo>
                    <a:pt x="2" y="0"/>
                  </a:lnTo>
                  <a:lnTo>
                    <a:pt x="17"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56" name="Google Shape;356;p26"/>
            <p:cNvSpPr/>
            <p:nvPr/>
          </p:nvSpPr>
          <p:spPr>
            <a:xfrm>
              <a:off x="1552319" y="6239520"/>
              <a:ext cx="5400" cy="25200"/>
            </a:xfrm>
            <a:custGeom>
              <a:rect b="b" l="l" r="r" t="t"/>
              <a:pathLst>
                <a:path extrusionOk="0" h="71" w="16">
                  <a:moveTo>
                    <a:pt x="15" y="71"/>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57" name="Google Shape;357;p26"/>
            <p:cNvSpPr/>
            <p:nvPr/>
          </p:nvSpPr>
          <p:spPr>
            <a:xfrm>
              <a:off x="1565999" y="623988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58" name="Google Shape;358;p26"/>
            <p:cNvSpPr/>
            <p:nvPr/>
          </p:nvSpPr>
          <p:spPr>
            <a:xfrm>
              <a:off x="1579680" y="6239880"/>
              <a:ext cx="5040" cy="24840"/>
            </a:xfrm>
            <a:custGeom>
              <a:rect b="b" l="l" r="r" t="t"/>
              <a:pathLst>
                <a:path extrusionOk="0" h="70" w="15">
                  <a:moveTo>
                    <a:pt x="14" y="70"/>
                  </a:moveTo>
                  <a:lnTo>
                    <a:pt x="0" y="70"/>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59" name="Google Shape;359;p26"/>
            <p:cNvSpPr/>
            <p:nvPr/>
          </p:nvSpPr>
          <p:spPr>
            <a:xfrm>
              <a:off x="1594440" y="6239880"/>
              <a:ext cx="5400" cy="36360"/>
            </a:xfrm>
            <a:custGeom>
              <a:rect b="b" l="l" r="r" t="t"/>
              <a:pathLst>
                <a:path extrusionOk="0" h="102" w="16">
                  <a:moveTo>
                    <a:pt x="15" y="102"/>
                  </a:moveTo>
                  <a:lnTo>
                    <a:pt x="0" y="102"/>
                  </a:lnTo>
                  <a:lnTo>
                    <a:pt x="0" y="0"/>
                  </a:lnTo>
                  <a:lnTo>
                    <a:pt x="16"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60" name="Google Shape;360;p26"/>
            <p:cNvSpPr/>
            <p:nvPr/>
          </p:nvSpPr>
          <p:spPr>
            <a:xfrm>
              <a:off x="1607760" y="624024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61" name="Google Shape;361;p26"/>
            <p:cNvSpPr/>
            <p:nvPr/>
          </p:nvSpPr>
          <p:spPr>
            <a:xfrm>
              <a:off x="1621439" y="6240240"/>
              <a:ext cx="5400" cy="25200"/>
            </a:xfrm>
            <a:custGeom>
              <a:rect b="b" l="l" r="r" t="t"/>
              <a:pathLst>
                <a:path extrusionOk="0" h="71" w="16">
                  <a:moveTo>
                    <a:pt x="15" y="71"/>
                  </a:moveTo>
                  <a:lnTo>
                    <a:pt x="0" y="71"/>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62" name="Google Shape;362;p26"/>
            <p:cNvSpPr/>
            <p:nvPr/>
          </p:nvSpPr>
          <p:spPr>
            <a:xfrm>
              <a:off x="1634760" y="624060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63" name="Google Shape;363;p26"/>
            <p:cNvSpPr/>
            <p:nvPr/>
          </p:nvSpPr>
          <p:spPr>
            <a:xfrm>
              <a:off x="1650239" y="6240600"/>
              <a:ext cx="5400" cy="36360"/>
            </a:xfrm>
            <a:custGeom>
              <a:rect b="b" l="l" r="r" t="t"/>
              <a:pathLst>
                <a:path extrusionOk="0" h="102" w="16">
                  <a:moveTo>
                    <a:pt x="14" y="102"/>
                  </a:moveTo>
                  <a:lnTo>
                    <a:pt x="0" y="102"/>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64" name="Google Shape;364;p26"/>
            <p:cNvSpPr/>
            <p:nvPr/>
          </p:nvSpPr>
          <p:spPr>
            <a:xfrm>
              <a:off x="1663559" y="6240960"/>
              <a:ext cx="5400" cy="24840"/>
            </a:xfrm>
            <a:custGeom>
              <a:rect b="b" l="l" r="r" t="t"/>
              <a:pathLst>
                <a:path extrusionOk="0" h="70" w="16">
                  <a:moveTo>
                    <a:pt x="15" y="70"/>
                  </a:moveTo>
                  <a:lnTo>
                    <a:pt x="0" y="70"/>
                  </a:lnTo>
                  <a:lnTo>
                    <a:pt x="2"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65" name="Google Shape;365;p26"/>
            <p:cNvSpPr/>
            <p:nvPr/>
          </p:nvSpPr>
          <p:spPr>
            <a:xfrm>
              <a:off x="1677240" y="624096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66" name="Google Shape;366;p26"/>
            <p:cNvSpPr/>
            <p:nvPr/>
          </p:nvSpPr>
          <p:spPr>
            <a:xfrm>
              <a:off x="1690560" y="6240960"/>
              <a:ext cx="5760" cy="24840"/>
            </a:xfrm>
            <a:custGeom>
              <a:rect b="b" l="l" r="r" t="t"/>
              <a:pathLst>
                <a:path extrusionOk="0" h="70" w="17">
                  <a:moveTo>
                    <a:pt x="16" y="70"/>
                  </a:moveTo>
                  <a:lnTo>
                    <a:pt x="0" y="70"/>
                  </a:lnTo>
                  <a:lnTo>
                    <a:pt x="1" y="0"/>
                  </a:lnTo>
                  <a:lnTo>
                    <a:pt x="17"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67" name="Google Shape;367;p26"/>
            <p:cNvSpPr/>
            <p:nvPr/>
          </p:nvSpPr>
          <p:spPr>
            <a:xfrm>
              <a:off x="1706040" y="6240960"/>
              <a:ext cx="5040" cy="36720"/>
            </a:xfrm>
            <a:custGeom>
              <a:rect b="b" l="l" r="r" t="t"/>
              <a:pathLst>
                <a:path extrusionOk="0" h="103" w="15">
                  <a:moveTo>
                    <a:pt x="14" y="103"/>
                  </a:moveTo>
                  <a:lnTo>
                    <a:pt x="0" y="102"/>
                  </a:lnTo>
                  <a:lnTo>
                    <a:pt x="1"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68" name="Google Shape;368;p26"/>
            <p:cNvSpPr/>
            <p:nvPr/>
          </p:nvSpPr>
          <p:spPr>
            <a:xfrm>
              <a:off x="1719360" y="6240960"/>
              <a:ext cx="5760" cy="25200"/>
            </a:xfrm>
            <a:custGeom>
              <a:rect b="b" l="l" r="r" t="t"/>
              <a:pathLst>
                <a:path extrusionOk="0" h="71" w="17">
                  <a:moveTo>
                    <a:pt x="16" y="71"/>
                  </a:moveTo>
                  <a:lnTo>
                    <a:pt x="0" y="71"/>
                  </a:lnTo>
                  <a:lnTo>
                    <a:pt x="1" y="0"/>
                  </a:lnTo>
                  <a:lnTo>
                    <a:pt x="17"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69" name="Google Shape;369;p26"/>
            <p:cNvSpPr/>
            <p:nvPr/>
          </p:nvSpPr>
          <p:spPr>
            <a:xfrm>
              <a:off x="1732680" y="624132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70" name="Google Shape;370;p26"/>
            <p:cNvSpPr/>
            <p:nvPr/>
          </p:nvSpPr>
          <p:spPr>
            <a:xfrm>
              <a:off x="1745999" y="6241320"/>
              <a:ext cx="5760" cy="25560"/>
            </a:xfrm>
            <a:custGeom>
              <a:rect b="b" l="l" r="r" t="t"/>
              <a:pathLst>
                <a:path extrusionOk="0" h="72" w="17">
                  <a:moveTo>
                    <a:pt x="16" y="72"/>
                  </a:moveTo>
                  <a:lnTo>
                    <a:pt x="0" y="70"/>
                  </a:lnTo>
                  <a:lnTo>
                    <a:pt x="1" y="0"/>
                  </a:lnTo>
                  <a:lnTo>
                    <a:pt x="17"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71" name="Google Shape;371;p26"/>
            <p:cNvSpPr/>
            <p:nvPr/>
          </p:nvSpPr>
          <p:spPr>
            <a:xfrm>
              <a:off x="1761119" y="6242040"/>
              <a:ext cx="5400" cy="36000"/>
            </a:xfrm>
            <a:custGeom>
              <a:rect b="b" l="l" r="r" t="t"/>
              <a:pathLst>
                <a:path extrusionOk="0" h="101" w="16">
                  <a:moveTo>
                    <a:pt x="15" y="101"/>
                  </a:moveTo>
                  <a:lnTo>
                    <a:pt x="0" y="101"/>
                  </a:lnTo>
                  <a:lnTo>
                    <a:pt x="2"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72" name="Google Shape;372;p26"/>
            <p:cNvSpPr/>
            <p:nvPr/>
          </p:nvSpPr>
          <p:spPr>
            <a:xfrm>
              <a:off x="1774800" y="6242040"/>
              <a:ext cx="5400" cy="25200"/>
            </a:xfrm>
            <a:custGeom>
              <a:rect b="b" l="l" r="r" t="t"/>
              <a:pathLst>
                <a:path extrusionOk="0" h="71" w="16">
                  <a:moveTo>
                    <a:pt x="16" y="71"/>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73" name="Google Shape;373;p26"/>
            <p:cNvSpPr/>
            <p:nvPr/>
          </p:nvSpPr>
          <p:spPr>
            <a:xfrm>
              <a:off x="1788480" y="624240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74" name="Google Shape;374;p26"/>
            <p:cNvSpPr/>
            <p:nvPr/>
          </p:nvSpPr>
          <p:spPr>
            <a:xfrm>
              <a:off x="1802160" y="624240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75" name="Google Shape;375;p26"/>
            <p:cNvSpPr/>
            <p:nvPr/>
          </p:nvSpPr>
          <p:spPr>
            <a:xfrm>
              <a:off x="1816920" y="6242400"/>
              <a:ext cx="5400" cy="36360"/>
            </a:xfrm>
            <a:custGeom>
              <a:rect b="b" l="l" r="r" t="t"/>
              <a:pathLst>
                <a:path extrusionOk="0" h="102" w="16">
                  <a:moveTo>
                    <a:pt x="15" y="102"/>
                  </a:moveTo>
                  <a:lnTo>
                    <a:pt x="0" y="102"/>
                  </a:lnTo>
                  <a:lnTo>
                    <a:pt x="1" y="0"/>
                  </a:lnTo>
                  <a:lnTo>
                    <a:pt x="16"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76" name="Google Shape;376;p26"/>
            <p:cNvSpPr/>
            <p:nvPr/>
          </p:nvSpPr>
          <p:spPr>
            <a:xfrm>
              <a:off x="1830960" y="6242760"/>
              <a:ext cx="5040" cy="24840"/>
            </a:xfrm>
            <a:custGeom>
              <a:rect b="b" l="l" r="r" t="t"/>
              <a:pathLst>
                <a:path extrusionOk="0" h="70" w="15">
                  <a:moveTo>
                    <a:pt x="15" y="70"/>
                  </a:moveTo>
                  <a:lnTo>
                    <a:pt x="0" y="70"/>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77" name="Google Shape;377;p26"/>
            <p:cNvSpPr/>
            <p:nvPr/>
          </p:nvSpPr>
          <p:spPr>
            <a:xfrm>
              <a:off x="1844279" y="6242760"/>
              <a:ext cx="5040" cy="25200"/>
            </a:xfrm>
            <a:custGeom>
              <a:rect b="b" l="l" r="r" t="t"/>
              <a:pathLst>
                <a:path extrusionOk="0" h="71" w="15">
                  <a:moveTo>
                    <a:pt x="15" y="71"/>
                  </a:moveTo>
                  <a:lnTo>
                    <a:pt x="0" y="71"/>
                  </a:lnTo>
                  <a:lnTo>
                    <a:pt x="1"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78" name="Google Shape;378;p26"/>
            <p:cNvSpPr/>
            <p:nvPr/>
          </p:nvSpPr>
          <p:spPr>
            <a:xfrm>
              <a:off x="1857599" y="624312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79" name="Google Shape;379;p26"/>
            <p:cNvSpPr/>
            <p:nvPr/>
          </p:nvSpPr>
          <p:spPr>
            <a:xfrm>
              <a:off x="1872360" y="6243120"/>
              <a:ext cx="5400" cy="36360"/>
            </a:xfrm>
            <a:custGeom>
              <a:rect b="b" l="l" r="r" t="t"/>
              <a:pathLst>
                <a:path extrusionOk="0" h="102" w="16">
                  <a:moveTo>
                    <a:pt x="15" y="102"/>
                  </a:moveTo>
                  <a:lnTo>
                    <a:pt x="0" y="102"/>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80" name="Google Shape;380;p26"/>
            <p:cNvSpPr/>
            <p:nvPr/>
          </p:nvSpPr>
          <p:spPr>
            <a:xfrm>
              <a:off x="1886400" y="6243480"/>
              <a:ext cx="5040" cy="24840"/>
            </a:xfrm>
            <a:custGeom>
              <a:rect b="b" l="l" r="r" t="t"/>
              <a:pathLst>
                <a:path extrusionOk="0" h="70" w="15">
                  <a:moveTo>
                    <a:pt x="14" y="70"/>
                  </a:moveTo>
                  <a:lnTo>
                    <a:pt x="0" y="70"/>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81" name="Google Shape;381;p26"/>
            <p:cNvSpPr/>
            <p:nvPr/>
          </p:nvSpPr>
          <p:spPr>
            <a:xfrm>
              <a:off x="1899720" y="6243480"/>
              <a:ext cx="5400" cy="24840"/>
            </a:xfrm>
            <a:custGeom>
              <a:rect b="b" l="l" r="r" t="t"/>
              <a:pathLst>
                <a:path extrusionOk="0" h="70" w="16">
                  <a:moveTo>
                    <a:pt x="16" y="70"/>
                  </a:moveTo>
                  <a:lnTo>
                    <a:pt x="0" y="70"/>
                  </a:lnTo>
                  <a:lnTo>
                    <a:pt x="0"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82" name="Google Shape;382;p26"/>
            <p:cNvSpPr/>
            <p:nvPr/>
          </p:nvSpPr>
          <p:spPr>
            <a:xfrm>
              <a:off x="1913399" y="6243480"/>
              <a:ext cx="5040" cy="25200"/>
            </a:xfrm>
            <a:custGeom>
              <a:rect b="b" l="l" r="r" t="t"/>
              <a:pathLst>
                <a:path extrusionOk="0" h="71" w="15">
                  <a:moveTo>
                    <a:pt x="15" y="71"/>
                  </a:moveTo>
                  <a:lnTo>
                    <a:pt x="0" y="71"/>
                  </a:lnTo>
                  <a:lnTo>
                    <a:pt x="1" y="0"/>
                  </a:lnTo>
                  <a:lnTo>
                    <a:pt x="15"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83" name="Google Shape;383;p26"/>
            <p:cNvSpPr/>
            <p:nvPr/>
          </p:nvSpPr>
          <p:spPr>
            <a:xfrm>
              <a:off x="1928160" y="6243840"/>
              <a:ext cx="5760" cy="36000"/>
            </a:xfrm>
            <a:custGeom>
              <a:rect b="b" l="l" r="r" t="t"/>
              <a:pathLst>
                <a:path extrusionOk="0" h="101" w="17">
                  <a:moveTo>
                    <a:pt x="16" y="101"/>
                  </a:moveTo>
                  <a:lnTo>
                    <a:pt x="0" y="101"/>
                  </a:lnTo>
                  <a:lnTo>
                    <a:pt x="1" y="0"/>
                  </a:lnTo>
                  <a:lnTo>
                    <a:pt x="17"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84" name="Google Shape;384;p26"/>
            <p:cNvSpPr/>
            <p:nvPr/>
          </p:nvSpPr>
          <p:spPr>
            <a:xfrm>
              <a:off x="1941839" y="6243840"/>
              <a:ext cx="5400" cy="25200"/>
            </a:xfrm>
            <a:custGeom>
              <a:rect b="b" l="l" r="r" t="t"/>
              <a:pathLst>
                <a:path extrusionOk="0" h="71" w="16">
                  <a:moveTo>
                    <a:pt x="15" y="71"/>
                  </a:moveTo>
                  <a:lnTo>
                    <a:pt x="0" y="71"/>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85" name="Google Shape;385;p26"/>
            <p:cNvSpPr/>
            <p:nvPr/>
          </p:nvSpPr>
          <p:spPr>
            <a:xfrm>
              <a:off x="1955520" y="6244200"/>
              <a:ext cx="5400" cy="24840"/>
            </a:xfrm>
            <a:custGeom>
              <a:rect b="b" l="l" r="r" t="t"/>
              <a:pathLst>
                <a:path extrusionOk="0" h="70" w="16">
                  <a:moveTo>
                    <a:pt x="15" y="70"/>
                  </a:moveTo>
                  <a:lnTo>
                    <a:pt x="0" y="70"/>
                  </a:lnTo>
                  <a:lnTo>
                    <a:pt x="0"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86" name="Google Shape;386;p26"/>
            <p:cNvSpPr/>
            <p:nvPr/>
          </p:nvSpPr>
          <p:spPr>
            <a:xfrm>
              <a:off x="1969200" y="6244200"/>
              <a:ext cx="5040" cy="25200"/>
            </a:xfrm>
            <a:custGeom>
              <a:rect b="b" l="l" r="r" t="t"/>
              <a:pathLst>
                <a:path extrusionOk="0" h="71" w="15">
                  <a:moveTo>
                    <a:pt x="15" y="71"/>
                  </a:moveTo>
                  <a:lnTo>
                    <a:pt x="0" y="70"/>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87" name="Google Shape;387;p26"/>
            <p:cNvSpPr/>
            <p:nvPr/>
          </p:nvSpPr>
          <p:spPr>
            <a:xfrm>
              <a:off x="1983600" y="6244560"/>
              <a:ext cx="5760" cy="36000"/>
            </a:xfrm>
            <a:custGeom>
              <a:rect b="b" l="l" r="r" t="t"/>
              <a:pathLst>
                <a:path extrusionOk="0" h="101" w="17">
                  <a:moveTo>
                    <a:pt x="16" y="101"/>
                  </a:moveTo>
                  <a:lnTo>
                    <a:pt x="0" y="101"/>
                  </a:lnTo>
                  <a:lnTo>
                    <a:pt x="1" y="0"/>
                  </a:lnTo>
                  <a:lnTo>
                    <a:pt x="17"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88" name="Google Shape;388;p26"/>
            <p:cNvSpPr/>
            <p:nvPr/>
          </p:nvSpPr>
          <p:spPr>
            <a:xfrm>
              <a:off x="1997280" y="6244560"/>
              <a:ext cx="5400" cy="24840"/>
            </a:xfrm>
            <a:custGeom>
              <a:rect b="b" l="l" r="r" t="t"/>
              <a:pathLst>
                <a:path extrusionOk="0" h="70" w="16">
                  <a:moveTo>
                    <a:pt x="15" y="70"/>
                  </a:moveTo>
                  <a:lnTo>
                    <a:pt x="0" y="70"/>
                  </a:lnTo>
                  <a:lnTo>
                    <a:pt x="1" y="0"/>
                  </a:lnTo>
                  <a:lnTo>
                    <a:pt x="16"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89" name="Google Shape;389;p26"/>
            <p:cNvSpPr/>
            <p:nvPr/>
          </p:nvSpPr>
          <p:spPr>
            <a:xfrm>
              <a:off x="2010960" y="6244560"/>
              <a:ext cx="5400" cy="25200"/>
            </a:xfrm>
            <a:custGeom>
              <a:rect b="b" l="l" r="r" t="t"/>
              <a:pathLst>
                <a:path extrusionOk="0" h="71" w="16">
                  <a:moveTo>
                    <a:pt x="14" y="71"/>
                  </a:moveTo>
                  <a:lnTo>
                    <a:pt x="0" y="71"/>
                  </a:lnTo>
                  <a:lnTo>
                    <a:pt x="1" y="0"/>
                  </a:lnTo>
                  <a:lnTo>
                    <a:pt x="16"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90" name="Google Shape;390;p26"/>
            <p:cNvSpPr/>
            <p:nvPr/>
          </p:nvSpPr>
          <p:spPr>
            <a:xfrm>
              <a:off x="2024639" y="6244920"/>
              <a:ext cx="5040" cy="24840"/>
            </a:xfrm>
            <a:custGeom>
              <a:rect b="b" l="l" r="r" t="t"/>
              <a:pathLst>
                <a:path extrusionOk="0" h="70" w="15">
                  <a:moveTo>
                    <a:pt x="14" y="70"/>
                  </a:moveTo>
                  <a:lnTo>
                    <a:pt x="0" y="70"/>
                  </a:lnTo>
                  <a:lnTo>
                    <a:pt x="0" y="0"/>
                  </a:lnTo>
                  <a:lnTo>
                    <a:pt x="15"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grpSp>
      <p:grpSp>
        <p:nvGrpSpPr>
          <p:cNvPr id="391" name="Google Shape;391;p26"/>
          <p:cNvGrpSpPr/>
          <p:nvPr/>
        </p:nvGrpSpPr>
        <p:grpSpPr>
          <a:xfrm>
            <a:off x="2914168" y="3811940"/>
            <a:ext cx="1149028" cy="541276"/>
            <a:chOff x="7312801" y="9769341"/>
            <a:chExt cx="2693977" cy="1269388"/>
          </a:xfrm>
        </p:grpSpPr>
        <p:grpSp>
          <p:nvGrpSpPr>
            <p:cNvPr id="392" name="Google Shape;392;p26"/>
            <p:cNvGrpSpPr/>
            <p:nvPr/>
          </p:nvGrpSpPr>
          <p:grpSpPr>
            <a:xfrm rot="9000000">
              <a:off x="7250059" y="10237731"/>
              <a:ext cx="1946030" cy="270466"/>
              <a:chOff x="1536840" y="5439240"/>
              <a:chExt cx="424800" cy="59040"/>
            </a:xfrm>
          </p:grpSpPr>
          <p:sp>
            <p:nvSpPr>
              <p:cNvPr id="393" name="Google Shape;393;p26"/>
              <p:cNvSpPr/>
              <p:nvPr/>
            </p:nvSpPr>
            <p:spPr>
              <a:xfrm>
                <a:off x="1536840" y="5439240"/>
                <a:ext cx="424800" cy="59040"/>
              </a:xfrm>
              <a:custGeom>
                <a:rect b="b" l="l" r="r" t="t"/>
                <a:pathLst>
                  <a:path extrusionOk="0" h="165" w="1181">
                    <a:moveTo>
                      <a:pt x="1007" y="0"/>
                    </a:moveTo>
                    <a:lnTo>
                      <a:pt x="1181" y="62"/>
                    </a:lnTo>
                    <a:lnTo>
                      <a:pt x="1011" y="133"/>
                    </a:lnTo>
                    <a:lnTo>
                      <a:pt x="38" y="165"/>
                    </a:lnTo>
                    <a:cubicBezTo>
                      <a:pt x="19" y="165"/>
                      <a:pt x="2" y="150"/>
                      <a:pt x="2" y="128"/>
                    </a:cubicBezTo>
                    <a:lnTo>
                      <a:pt x="0" y="67"/>
                    </a:lnTo>
                    <a:cubicBezTo>
                      <a:pt x="-1" y="48"/>
                      <a:pt x="14" y="30"/>
                      <a:pt x="34" y="30"/>
                    </a:cubicBezTo>
                    <a:close/>
                  </a:path>
                </a:pathLst>
              </a:custGeom>
              <a:solidFill>
                <a:srgbClr val="F57E2D"/>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94" name="Google Shape;394;p26"/>
              <p:cNvSpPr/>
              <p:nvPr/>
            </p:nvSpPr>
            <p:spPr>
              <a:xfrm>
                <a:off x="1536840" y="5447880"/>
                <a:ext cx="78480" cy="50400"/>
              </a:xfrm>
              <a:custGeom>
                <a:rect b="b" l="l" r="r" t="t"/>
                <a:pathLst>
                  <a:path extrusionOk="0" h="141" w="219">
                    <a:moveTo>
                      <a:pt x="0" y="42"/>
                    </a:moveTo>
                    <a:lnTo>
                      <a:pt x="2" y="104"/>
                    </a:lnTo>
                    <a:cubicBezTo>
                      <a:pt x="2" y="125"/>
                      <a:pt x="19" y="141"/>
                      <a:pt x="38" y="141"/>
                    </a:cubicBezTo>
                    <a:lnTo>
                      <a:pt x="219" y="134"/>
                    </a:lnTo>
                    <a:cubicBezTo>
                      <a:pt x="200" y="135"/>
                      <a:pt x="184" y="119"/>
                      <a:pt x="184" y="98"/>
                    </a:cubicBezTo>
                    <a:lnTo>
                      <a:pt x="182" y="38"/>
                    </a:lnTo>
                    <a:cubicBezTo>
                      <a:pt x="181" y="17"/>
                      <a:pt x="197" y="1"/>
                      <a:pt x="216" y="0"/>
                    </a:cubicBezTo>
                    <a:lnTo>
                      <a:pt x="34" y="6"/>
                    </a:lnTo>
                    <a:cubicBezTo>
                      <a:pt x="14" y="6"/>
                      <a:pt x="-1" y="23"/>
                      <a:pt x="0" y="42"/>
                    </a:cubicBezTo>
                    <a:close/>
                  </a:path>
                </a:pathLst>
              </a:custGeom>
              <a:solidFill>
                <a:srgbClr val="95422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95" name="Google Shape;395;p26"/>
              <p:cNvSpPr/>
              <p:nvPr/>
            </p:nvSpPr>
            <p:spPr>
              <a:xfrm>
                <a:off x="1899360" y="5439240"/>
                <a:ext cx="62280" cy="47520"/>
              </a:xfrm>
              <a:custGeom>
                <a:rect b="b" l="l" r="r" t="t"/>
                <a:pathLst>
                  <a:path extrusionOk="0" h="133" w="174">
                    <a:moveTo>
                      <a:pt x="0" y="0"/>
                    </a:moveTo>
                    <a:cubicBezTo>
                      <a:pt x="2" y="10"/>
                      <a:pt x="8" y="19"/>
                      <a:pt x="17" y="26"/>
                    </a:cubicBezTo>
                    <a:cubicBezTo>
                      <a:pt x="6" y="36"/>
                      <a:pt x="0" y="52"/>
                      <a:pt x="0" y="67"/>
                    </a:cubicBezTo>
                    <a:cubicBezTo>
                      <a:pt x="1" y="83"/>
                      <a:pt x="8" y="96"/>
                      <a:pt x="18" y="106"/>
                    </a:cubicBezTo>
                    <a:cubicBezTo>
                      <a:pt x="11" y="113"/>
                      <a:pt x="6" y="122"/>
                      <a:pt x="4" y="133"/>
                    </a:cubicBezTo>
                    <a:lnTo>
                      <a:pt x="174" y="62"/>
                    </a:lnTo>
                    <a:close/>
                  </a:path>
                </a:pathLst>
              </a:custGeom>
              <a:solidFill>
                <a:srgbClr val="FEDEC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96" name="Google Shape;396;p26"/>
              <p:cNvSpPr/>
              <p:nvPr/>
            </p:nvSpPr>
            <p:spPr>
              <a:xfrm>
                <a:off x="1935720" y="5452200"/>
                <a:ext cx="25920" cy="19080"/>
              </a:xfrm>
              <a:custGeom>
                <a:rect b="b" l="l" r="r" t="t"/>
                <a:pathLst>
                  <a:path extrusionOk="0" h="54" w="73">
                    <a:moveTo>
                      <a:pt x="6" y="54"/>
                    </a:moveTo>
                    <a:lnTo>
                      <a:pt x="73" y="25"/>
                    </a:lnTo>
                    <a:lnTo>
                      <a:pt x="4" y="0"/>
                    </a:lnTo>
                    <a:cubicBezTo>
                      <a:pt x="1" y="8"/>
                      <a:pt x="0" y="17"/>
                      <a:pt x="0" y="26"/>
                    </a:cubicBezTo>
                    <a:cubicBezTo>
                      <a:pt x="0" y="37"/>
                      <a:pt x="2" y="45"/>
                      <a:pt x="6" y="54"/>
                    </a:cubicBezTo>
                    <a:close/>
                  </a:path>
                </a:pathLst>
              </a:custGeom>
              <a:solidFill>
                <a:srgbClr val="57494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397" name="Google Shape;397;p26"/>
              <p:cNvSpPr/>
              <p:nvPr/>
            </p:nvSpPr>
            <p:spPr>
              <a:xfrm>
                <a:off x="1536840" y="5448960"/>
                <a:ext cx="424800" cy="38520"/>
              </a:xfrm>
              <a:custGeom>
                <a:rect b="b" l="l" r="r" t="t"/>
                <a:pathLst>
                  <a:path extrusionOk="0" h="108" w="1181">
                    <a:moveTo>
                      <a:pt x="1023" y="0"/>
                    </a:moveTo>
                    <a:lnTo>
                      <a:pt x="1181" y="34"/>
                    </a:lnTo>
                    <a:lnTo>
                      <a:pt x="1024" y="78"/>
                    </a:lnTo>
                    <a:lnTo>
                      <a:pt x="38" y="108"/>
                    </a:lnTo>
                    <a:cubicBezTo>
                      <a:pt x="18" y="109"/>
                      <a:pt x="2" y="100"/>
                      <a:pt x="1" y="89"/>
                    </a:cubicBezTo>
                    <a:lnTo>
                      <a:pt x="0" y="54"/>
                    </a:lnTo>
                    <a:cubicBezTo>
                      <a:pt x="0" y="41"/>
                      <a:pt x="16" y="31"/>
                      <a:pt x="35" y="30"/>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grpSp>
        <p:grpSp>
          <p:nvGrpSpPr>
            <p:cNvPr id="398" name="Google Shape;398;p26"/>
            <p:cNvGrpSpPr/>
            <p:nvPr/>
          </p:nvGrpSpPr>
          <p:grpSpPr>
            <a:xfrm rot="9000000">
              <a:off x="8133383" y="10336802"/>
              <a:ext cx="1946034" cy="230885"/>
              <a:chOff x="1549439" y="5294160"/>
              <a:chExt cx="424801" cy="50400"/>
            </a:xfrm>
          </p:grpSpPr>
          <p:sp>
            <p:nvSpPr>
              <p:cNvPr id="399" name="Google Shape;399;p26"/>
              <p:cNvSpPr/>
              <p:nvPr/>
            </p:nvSpPr>
            <p:spPr>
              <a:xfrm>
                <a:off x="1549439" y="5294160"/>
                <a:ext cx="424800" cy="50400"/>
              </a:xfrm>
              <a:custGeom>
                <a:rect b="b" l="l" r="r" t="t"/>
                <a:pathLst>
                  <a:path extrusionOk="0" h="141" w="1181">
                    <a:moveTo>
                      <a:pt x="1010" y="0"/>
                    </a:moveTo>
                    <a:lnTo>
                      <a:pt x="1181" y="67"/>
                    </a:lnTo>
                    <a:lnTo>
                      <a:pt x="1010" y="134"/>
                    </a:lnTo>
                    <a:lnTo>
                      <a:pt x="36" y="141"/>
                    </a:lnTo>
                    <a:cubicBezTo>
                      <a:pt x="16" y="141"/>
                      <a:pt x="0" y="124"/>
                      <a:pt x="0" y="104"/>
                    </a:cubicBezTo>
                    <a:lnTo>
                      <a:pt x="0" y="42"/>
                    </a:lnTo>
                    <a:cubicBezTo>
                      <a:pt x="0" y="23"/>
                      <a:pt x="16" y="6"/>
                      <a:pt x="35" y="6"/>
                    </a:cubicBezTo>
                    <a:close/>
                  </a:path>
                </a:pathLst>
              </a:custGeom>
              <a:solidFill>
                <a:srgbClr val="00AECF"/>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00" name="Google Shape;400;p26"/>
              <p:cNvSpPr/>
              <p:nvPr/>
            </p:nvSpPr>
            <p:spPr>
              <a:xfrm>
                <a:off x="1549439" y="5296320"/>
                <a:ext cx="78120" cy="48240"/>
              </a:xfrm>
              <a:custGeom>
                <a:rect b="b" l="l" r="r" t="t"/>
                <a:pathLst>
                  <a:path extrusionOk="0" h="135" w="218">
                    <a:moveTo>
                      <a:pt x="0" y="37"/>
                    </a:moveTo>
                    <a:lnTo>
                      <a:pt x="0" y="99"/>
                    </a:lnTo>
                    <a:cubicBezTo>
                      <a:pt x="0" y="119"/>
                      <a:pt x="16" y="135"/>
                      <a:pt x="36" y="135"/>
                    </a:cubicBezTo>
                    <a:lnTo>
                      <a:pt x="218" y="134"/>
                    </a:lnTo>
                    <a:cubicBezTo>
                      <a:pt x="198" y="134"/>
                      <a:pt x="182" y="118"/>
                      <a:pt x="182" y="98"/>
                    </a:cubicBezTo>
                    <a:lnTo>
                      <a:pt x="182" y="36"/>
                    </a:lnTo>
                    <a:cubicBezTo>
                      <a:pt x="182" y="16"/>
                      <a:pt x="198" y="0"/>
                      <a:pt x="217" y="0"/>
                    </a:cubicBezTo>
                    <a:lnTo>
                      <a:pt x="35" y="1"/>
                    </a:lnTo>
                    <a:cubicBezTo>
                      <a:pt x="16" y="1"/>
                      <a:pt x="0" y="18"/>
                      <a:pt x="0" y="37"/>
                    </a:cubicBezTo>
                    <a:close/>
                  </a:path>
                </a:pathLst>
              </a:custGeom>
              <a:solidFill>
                <a:srgbClr val="006E8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01" name="Google Shape;401;p26"/>
              <p:cNvSpPr/>
              <p:nvPr/>
            </p:nvSpPr>
            <p:spPr>
              <a:xfrm>
                <a:off x="1912319" y="5294160"/>
                <a:ext cx="61920" cy="47880"/>
              </a:xfrm>
              <a:custGeom>
                <a:rect b="b" l="l" r="r" t="t"/>
                <a:pathLst>
                  <a:path extrusionOk="0" h="134" w="173">
                    <a:moveTo>
                      <a:pt x="2" y="0"/>
                    </a:moveTo>
                    <a:lnTo>
                      <a:pt x="1" y="0"/>
                    </a:lnTo>
                    <a:cubicBezTo>
                      <a:pt x="3" y="11"/>
                      <a:pt x="9" y="20"/>
                      <a:pt x="17" y="28"/>
                    </a:cubicBezTo>
                    <a:cubicBezTo>
                      <a:pt x="6" y="38"/>
                      <a:pt x="0" y="53"/>
                      <a:pt x="0" y="68"/>
                    </a:cubicBezTo>
                    <a:cubicBezTo>
                      <a:pt x="0" y="83"/>
                      <a:pt x="6" y="97"/>
                      <a:pt x="17" y="108"/>
                    </a:cubicBezTo>
                    <a:cubicBezTo>
                      <a:pt x="9" y="115"/>
                      <a:pt x="4" y="124"/>
                      <a:pt x="2" y="134"/>
                    </a:cubicBezTo>
                    <a:lnTo>
                      <a:pt x="173" y="67"/>
                    </a:lnTo>
                    <a:close/>
                  </a:path>
                </a:pathLst>
              </a:custGeom>
              <a:solidFill>
                <a:srgbClr val="FEDEC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02" name="Google Shape;402;p26"/>
              <p:cNvSpPr/>
              <p:nvPr/>
            </p:nvSpPr>
            <p:spPr>
              <a:xfrm>
                <a:off x="1948320" y="5308919"/>
                <a:ext cx="25920" cy="19080"/>
              </a:xfrm>
              <a:custGeom>
                <a:rect b="b" l="l" r="r" t="t"/>
                <a:pathLst>
                  <a:path extrusionOk="0" h="54" w="73">
                    <a:moveTo>
                      <a:pt x="5" y="54"/>
                    </a:moveTo>
                    <a:lnTo>
                      <a:pt x="73" y="26"/>
                    </a:lnTo>
                    <a:lnTo>
                      <a:pt x="5" y="0"/>
                    </a:lnTo>
                    <a:cubicBezTo>
                      <a:pt x="1" y="8"/>
                      <a:pt x="0" y="17"/>
                      <a:pt x="0" y="26"/>
                    </a:cubicBezTo>
                    <a:cubicBezTo>
                      <a:pt x="0" y="36"/>
                      <a:pt x="2" y="44"/>
                      <a:pt x="5" y="54"/>
                    </a:cubicBezTo>
                    <a:close/>
                  </a:path>
                </a:pathLst>
              </a:custGeom>
              <a:solidFill>
                <a:srgbClr val="57494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03" name="Google Shape;403;p26"/>
              <p:cNvSpPr/>
              <p:nvPr/>
            </p:nvSpPr>
            <p:spPr>
              <a:xfrm>
                <a:off x="1549439" y="5304600"/>
                <a:ext cx="424800" cy="29880"/>
              </a:xfrm>
              <a:custGeom>
                <a:rect b="b" l="l" r="r" t="t"/>
                <a:pathLst>
                  <a:path extrusionOk="0" h="84" w="1181">
                    <a:moveTo>
                      <a:pt x="1024" y="0"/>
                    </a:moveTo>
                    <a:lnTo>
                      <a:pt x="1181" y="38"/>
                    </a:lnTo>
                    <a:lnTo>
                      <a:pt x="1024" y="79"/>
                    </a:lnTo>
                    <a:lnTo>
                      <a:pt x="36" y="84"/>
                    </a:lnTo>
                    <a:cubicBezTo>
                      <a:pt x="16" y="84"/>
                      <a:pt x="0" y="75"/>
                      <a:pt x="0" y="63"/>
                    </a:cubicBezTo>
                    <a:lnTo>
                      <a:pt x="0" y="27"/>
                    </a:lnTo>
                    <a:cubicBezTo>
                      <a:pt x="0" y="15"/>
                      <a:pt x="16" y="6"/>
                      <a:pt x="35" y="6"/>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grpSp>
      </p:grpSp>
      <p:grpSp>
        <p:nvGrpSpPr>
          <p:cNvPr id="404" name="Google Shape;404;p26"/>
          <p:cNvGrpSpPr/>
          <p:nvPr/>
        </p:nvGrpSpPr>
        <p:grpSpPr>
          <a:xfrm>
            <a:off x="7624583" y="3149460"/>
            <a:ext cx="955221" cy="1360028"/>
            <a:chOff x="2301120" y="5282640"/>
            <a:chExt cx="488880" cy="696240"/>
          </a:xfrm>
        </p:grpSpPr>
        <p:sp>
          <p:nvSpPr>
            <p:cNvPr id="405" name="Google Shape;405;p26"/>
            <p:cNvSpPr/>
            <p:nvPr/>
          </p:nvSpPr>
          <p:spPr>
            <a:xfrm>
              <a:off x="2592360" y="5282640"/>
              <a:ext cx="110880" cy="275760"/>
            </a:xfrm>
            <a:custGeom>
              <a:rect b="b" l="l" r="r" t="t"/>
              <a:pathLst>
                <a:path extrusionOk="0" h="767" w="309">
                  <a:moveTo>
                    <a:pt x="198" y="767"/>
                  </a:moveTo>
                  <a:lnTo>
                    <a:pt x="111" y="767"/>
                  </a:lnTo>
                  <a:cubicBezTo>
                    <a:pt x="50" y="767"/>
                    <a:pt x="0" y="717"/>
                    <a:pt x="0" y="656"/>
                  </a:cubicBezTo>
                  <a:lnTo>
                    <a:pt x="0" y="112"/>
                  </a:lnTo>
                  <a:cubicBezTo>
                    <a:pt x="0" y="50"/>
                    <a:pt x="50" y="1"/>
                    <a:pt x="111" y="0"/>
                  </a:cubicBezTo>
                  <a:lnTo>
                    <a:pt x="198" y="0"/>
                  </a:lnTo>
                  <a:cubicBezTo>
                    <a:pt x="259" y="0"/>
                    <a:pt x="309" y="50"/>
                    <a:pt x="309" y="111"/>
                  </a:cubicBezTo>
                  <a:lnTo>
                    <a:pt x="309" y="656"/>
                  </a:lnTo>
                  <a:cubicBezTo>
                    <a:pt x="309" y="717"/>
                    <a:pt x="259" y="767"/>
                    <a:pt x="198" y="767"/>
                  </a:cubicBezTo>
                  <a:close/>
                </a:path>
              </a:pathLst>
            </a:custGeom>
            <a:solidFill>
              <a:srgbClr val="005E6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06" name="Google Shape;406;p26"/>
            <p:cNvSpPr/>
            <p:nvPr/>
          </p:nvSpPr>
          <p:spPr>
            <a:xfrm>
              <a:off x="2646720" y="5282640"/>
              <a:ext cx="56520" cy="275760"/>
            </a:xfrm>
            <a:custGeom>
              <a:rect b="b" l="l" r="r" t="t"/>
              <a:pathLst>
                <a:path extrusionOk="0" h="767" w="158">
                  <a:moveTo>
                    <a:pt x="75" y="0"/>
                  </a:moveTo>
                  <a:lnTo>
                    <a:pt x="0" y="0"/>
                  </a:lnTo>
                  <a:cubicBezTo>
                    <a:pt x="46" y="0"/>
                    <a:pt x="83" y="37"/>
                    <a:pt x="83" y="84"/>
                  </a:cubicBezTo>
                  <a:lnTo>
                    <a:pt x="84" y="683"/>
                  </a:lnTo>
                  <a:cubicBezTo>
                    <a:pt x="84" y="729"/>
                    <a:pt x="46" y="767"/>
                    <a:pt x="0" y="767"/>
                  </a:cubicBezTo>
                  <a:lnTo>
                    <a:pt x="75" y="767"/>
                  </a:lnTo>
                  <a:cubicBezTo>
                    <a:pt x="120" y="767"/>
                    <a:pt x="158" y="729"/>
                    <a:pt x="158" y="683"/>
                  </a:cubicBezTo>
                  <a:lnTo>
                    <a:pt x="158" y="84"/>
                  </a:lnTo>
                  <a:cubicBezTo>
                    <a:pt x="158" y="37"/>
                    <a:pt x="120" y="0"/>
                    <a:pt x="75" y="0"/>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07" name="Google Shape;407;p26"/>
            <p:cNvSpPr/>
            <p:nvPr/>
          </p:nvSpPr>
          <p:spPr>
            <a:xfrm>
              <a:off x="2387880" y="5283000"/>
              <a:ext cx="110520" cy="275400"/>
            </a:xfrm>
            <a:custGeom>
              <a:rect b="b" l="l" r="r" t="t"/>
              <a:pathLst>
                <a:path extrusionOk="0" h="766" w="308">
                  <a:moveTo>
                    <a:pt x="197" y="766"/>
                  </a:moveTo>
                  <a:lnTo>
                    <a:pt x="110" y="766"/>
                  </a:lnTo>
                  <a:cubicBezTo>
                    <a:pt x="49" y="766"/>
                    <a:pt x="0" y="716"/>
                    <a:pt x="0" y="655"/>
                  </a:cubicBezTo>
                  <a:lnTo>
                    <a:pt x="0" y="111"/>
                  </a:lnTo>
                  <a:cubicBezTo>
                    <a:pt x="0" y="50"/>
                    <a:pt x="48" y="0"/>
                    <a:pt x="110" y="0"/>
                  </a:cubicBezTo>
                  <a:lnTo>
                    <a:pt x="196" y="0"/>
                  </a:lnTo>
                  <a:cubicBezTo>
                    <a:pt x="258" y="0"/>
                    <a:pt x="307" y="50"/>
                    <a:pt x="307" y="111"/>
                  </a:cubicBezTo>
                  <a:lnTo>
                    <a:pt x="308" y="655"/>
                  </a:lnTo>
                  <a:cubicBezTo>
                    <a:pt x="308" y="716"/>
                    <a:pt x="258" y="766"/>
                    <a:pt x="197" y="766"/>
                  </a:cubicBezTo>
                  <a:close/>
                </a:path>
              </a:pathLst>
            </a:custGeom>
            <a:solidFill>
              <a:srgbClr val="005E6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08" name="Google Shape;408;p26"/>
            <p:cNvSpPr/>
            <p:nvPr/>
          </p:nvSpPr>
          <p:spPr>
            <a:xfrm>
              <a:off x="2442600" y="5283000"/>
              <a:ext cx="56160" cy="275400"/>
            </a:xfrm>
            <a:custGeom>
              <a:rect b="b" l="l" r="r" t="t"/>
              <a:pathLst>
                <a:path extrusionOk="0" h="766" w="157">
                  <a:moveTo>
                    <a:pt x="74" y="0"/>
                  </a:moveTo>
                  <a:lnTo>
                    <a:pt x="0" y="0"/>
                  </a:lnTo>
                  <a:cubicBezTo>
                    <a:pt x="45" y="0"/>
                    <a:pt x="82" y="36"/>
                    <a:pt x="82" y="83"/>
                  </a:cubicBezTo>
                  <a:lnTo>
                    <a:pt x="83" y="682"/>
                  </a:lnTo>
                  <a:cubicBezTo>
                    <a:pt x="83" y="728"/>
                    <a:pt x="45" y="766"/>
                    <a:pt x="0" y="766"/>
                  </a:cubicBezTo>
                  <a:lnTo>
                    <a:pt x="74" y="766"/>
                  </a:lnTo>
                  <a:cubicBezTo>
                    <a:pt x="120" y="766"/>
                    <a:pt x="157" y="728"/>
                    <a:pt x="157" y="682"/>
                  </a:cubicBezTo>
                  <a:lnTo>
                    <a:pt x="156" y="83"/>
                  </a:lnTo>
                  <a:cubicBezTo>
                    <a:pt x="156" y="36"/>
                    <a:pt x="120" y="0"/>
                    <a:pt x="74" y="0"/>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09" name="Google Shape;409;p26"/>
            <p:cNvSpPr/>
            <p:nvPr/>
          </p:nvSpPr>
          <p:spPr>
            <a:xfrm>
              <a:off x="2347560" y="5394960"/>
              <a:ext cx="396000" cy="583920"/>
            </a:xfrm>
            <a:custGeom>
              <a:rect b="b" l="l" r="r" t="t"/>
              <a:pathLst>
                <a:path extrusionOk="0" h="1623" w="1101">
                  <a:moveTo>
                    <a:pt x="1100" y="0"/>
                  </a:moveTo>
                  <a:lnTo>
                    <a:pt x="0" y="1"/>
                  </a:lnTo>
                  <a:lnTo>
                    <a:pt x="1" y="1391"/>
                  </a:lnTo>
                  <a:cubicBezTo>
                    <a:pt x="1" y="1519"/>
                    <a:pt x="103" y="1623"/>
                    <a:pt x="229" y="1623"/>
                  </a:cubicBezTo>
                  <a:lnTo>
                    <a:pt x="873" y="1623"/>
                  </a:lnTo>
                  <a:cubicBezTo>
                    <a:pt x="999" y="1623"/>
                    <a:pt x="1101" y="1518"/>
                    <a:pt x="1101" y="1391"/>
                  </a:cubicBezTo>
                  <a:close/>
                </a:path>
              </a:pathLst>
            </a:custGeom>
            <a:solidFill>
              <a:srgbClr val="00A9B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10" name="Google Shape;410;p26"/>
            <p:cNvSpPr/>
            <p:nvPr/>
          </p:nvSpPr>
          <p:spPr>
            <a:xfrm>
              <a:off x="2371320" y="5394960"/>
              <a:ext cx="372240" cy="583920"/>
            </a:xfrm>
            <a:custGeom>
              <a:rect b="b" l="l" r="r" t="t"/>
              <a:pathLst>
                <a:path extrusionOk="0" h="1623" w="1035">
                  <a:moveTo>
                    <a:pt x="926" y="0"/>
                  </a:moveTo>
                  <a:lnTo>
                    <a:pt x="927" y="1411"/>
                  </a:lnTo>
                  <a:cubicBezTo>
                    <a:pt x="927" y="1506"/>
                    <a:pt x="851" y="1584"/>
                    <a:pt x="756" y="1584"/>
                  </a:cubicBezTo>
                  <a:lnTo>
                    <a:pt x="0" y="1585"/>
                  </a:lnTo>
                  <a:cubicBezTo>
                    <a:pt x="29" y="1608"/>
                    <a:pt x="66" y="1623"/>
                    <a:pt x="106" y="1623"/>
                  </a:cubicBezTo>
                  <a:lnTo>
                    <a:pt x="865" y="1623"/>
                  </a:lnTo>
                  <a:cubicBezTo>
                    <a:pt x="959" y="1623"/>
                    <a:pt x="1035" y="1545"/>
                    <a:pt x="1035" y="1450"/>
                  </a:cubicBezTo>
                  <a:lnTo>
                    <a:pt x="1034" y="0"/>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11" name="Google Shape;411;p26"/>
            <p:cNvSpPr/>
            <p:nvPr/>
          </p:nvSpPr>
          <p:spPr>
            <a:xfrm>
              <a:off x="2347560" y="5394960"/>
              <a:ext cx="395640" cy="95400"/>
            </a:xfrm>
            <a:custGeom>
              <a:rect b="b" l="l" r="r" t="t"/>
              <a:pathLst>
                <a:path extrusionOk="0" h="266" w="1100">
                  <a:moveTo>
                    <a:pt x="0" y="266"/>
                  </a:moveTo>
                  <a:lnTo>
                    <a:pt x="1100" y="266"/>
                  </a:lnTo>
                  <a:lnTo>
                    <a:pt x="1100" y="0"/>
                  </a:lnTo>
                  <a:lnTo>
                    <a:pt x="0" y="1"/>
                  </a:lnTo>
                  <a:close/>
                </a:path>
              </a:pathLst>
            </a:custGeom>
            <a:solidFill>
              <a:srgbClr val="00959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12" name="Google Shape;412;p26"/>
            <p:cNvSpPr/>
            <p:nvPr/>
          </p:nvSpPr>
          <p:spPr>
            <a:xfrm>
              <a:off x="2301120" y="5360400"/>
              <a:ext cx="488880" cy="97560"/>
            </a:xfrm>
            <a:custGeom>
              <a:rect b="b" l="l" r="r" t="t"/>
              <a:pathLst>
                <a:path extrusionOk="0" h="272" w="1359">
                  <a:moveTo>
                    <a:pt x="1316" y="271"/>
                  </a:moveTo>
                  <a:lnTo>
                    <a:pt x="43" y="272"/>
                  </a:lnTo>
                  <a:cubicBezTo>
                    <a:pt x="-14" y="190"/>
                    <a:pt x="-14" y="82"/>
                    <a:pt x="43" y="0"/>
                  </a:cubicBezTo>
                  <a:lnTo>
                    <a:pt x="1316" y="0"/>
                  </a:lnTo>
                  <a:cubicBezTo>
                    <a:pt x="1373" y="81"/>
                    <a:pt x="1373" y="190"/>
                    <a:pt x="1316" y="271"/>
                  </a:cubicBezTo>
                  <a:close/>
                </a:path>
              </a:pathLst>
            </a:custGeom>
            <a:solidFill>
              <a:srgbClr val="00959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13" name="Google Shape;413;p26"/>
            <p:cNvSpPr/>
            <p:nvPr/>
          </p:nvSpPr>
          <p:spPr>
            <a:xfrm>
              <a:off x="2301120" y="5392440"/>
              <a:ext cx="488880" cy="65520"/>
            </a:xfrm>
            <a:custGeom>
              <a:rect b="b" l="l" r="r" t="t"/>
              <a:pathLst>
                <a:path extrusionOk="0" h="183" w="1359">
                  <a:moveTo>
                    <a:pt x="1316" y="89"/>
                  </a:moveTo>
                  <a:lnTo>
                    <a:pt x="43" y="90"/>
                  </a:lnTo>
                  <a:cubicBezTo>
                    <a:pt x="24" y="63"/>
                    <a:pt x="11" y="31"/>
                    <a:pt x="4" y="1"/>
                  </a:cubicBezTo>
                  <a:cubicBezTo>
                    <a:pt x="-8" y="63"/>
                    <a:pt x="4" y="129"/>
                    <a:pt x="43" y="183"/>
                  </a:cubicBezTo>
                  <a:lnTo>
                    <a:pt x="1316" y="182"/>
                  </a:lnTo>
                  <a:cubicBezTo>
                    <a:pt x="1354" y="128"/>
                    <a:pt x="1367" y="63"/>
                    <a:pt x="1354" y="0"/>
                  </a:cubicBezTo>
                  <a:cubicBezTo>
                    <a:pt x="1348" y="31"/>
                    <a:pt x="1336" y="62"/>
                    <a:pt x="1316" y="89"/>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14" name="Google Shape;414;p26"/>
            <p:cNvSpPr/>
            <p:nvPr/>
          </p:nvSpPr>
          <p:spPr>
            <a:xfrm>
              <a:off x="2405880" y="5348880"/>
              <a:ext cx="41400" cy="269640"/>
            </a:xfrm>
            <a:custGeom>
              <a:rect b="b" l="l" r="r" t="t"/>
              <a:pathLst>
                <a:path extrusionOk="0" h="750" w="116">
                  <a:moveTo>
                    <a:pt x="64" y="750"/>
                  </a:moveTo>
                  <a:lnTo>
                    <a:pt x="54" y="750"/>
                  </a:lnTo>
                  <a:cubicBezTo>
                    <a:pt x="25" y="750"/>
                    <a:pt x="1" y="725"/>
                    <a:pt x="1" y="695"/>
                  </a:cubicBezTo>
                  <a:lnTo>
                    <a:pt x="0" y="55"/>
                  </a:lnTo>
                  <a:cubicBezTo>
                    <a:pt x="0" y="25"/>
                    <a:pt x="25" y="0"/>
                    <a:pt x="54" y="0"/>
                  </a:cubicBezTo>
                  <a:lnTo>
                    <a:pt x="64" y="0"/>
                  </a:lnTo>
                  <a:cubicBezTo>
                    <a:pt x="93" y="0"/>
                    <a:pt x="116" y="25"/>
                    <a:pt x="116" y="55"/>
                  </a:cubicBezTo>
                  <a:lnTo>
                    <a:pt x="116" y="695"/>
                  </a:lnTo>
                  <a:cubicBezTo>
                    <a:pt x="116" y="725"/>
                    <a:pt x="93" y="750"/>
                    <a:pt x="64" y="750"/>
                  </a:cubicBezTo>
                  <a:close/>
                </a:path>
              </a:pathLst>
            </a:custGeom>
            <a:solidFill>
              <a:srgbClr val="55331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15" name="Google Shape;415;p26"/>
            <p:cNvSpPr/>
            <p:nvPr/>
          </p:nvSpPr>
          <p:spPr>
            <a:xfrm>
              <a:off x="2419920" y="5348880"/>
              <a:ext cx="27360" cy="269640"/>
            </a:xfrm>
            <a:custGeom>
              <a:rect b="b" l="l" r="r" t="t"/>
              <a:pathLst>
                <a:path extrusionOk="0" h="750" w="77">
                  <a:moveTo>
                    <a:pt x="37" y="0"/>
                  </a:moveTo>
                  <a:lnTo>
                    <a:pt x="2" y="0"/>
                  </a:lnTo>
                  <a:cubicBezTo>
                    <a:pt x="1" y="0"/>
                    <a:pt x="1" y="0"/>
                    <a:pt x="0" y="0"/>
                  </a:cubicBezTo>
                  <a:cubicBezTo>
                    <a:pt x="21" y="1"/>
                    <a:pt x="38" y="18"/>
                    <a:pt x="38" y="40"/>
                  </a:cubicBezTo>
                  <a:lnTo>
                    <a:pt x="39" y="709"/>
                  </a:lnTo>
                  <a:cubicBezTo>
                    <a:pt x="39" y="731"/>
                    <a:pt x="22" y="748"/>
                    <a:pt x="1" y="750"/>
                  </a:cubicBezTo>
                  <a:lnTo>
                    <a:pt x="2" y="750"/>
                  </a:lnTo>
                  <a:lnTo>
                    <a:pt x="37" y="750"/>
                  </a:lnTo>
                  <a:cubicBezTo>
                    <a:pt x="60" y="750"/>
                    <a:pt x="77" y="731"/>
                    <a:pt x="77" y="709"/>
                  </a:cubicBezTo>
                  <a:lnTo>
                    <a:pt x="77" y="40"/>
                  </a:lnTo>
                  <a:cubicBezTo>
                    <a:pt x="77" y="18"/>
                    <a:pt x="59" y="0"/>
                    <a:pt x="37" y="0"/>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16" name="Google Shape;416;p26"/>
            <p:cNvSpPr/>
            <p:nvPr/>
          </p:nvSpPr>
          <p:spPr>
            <a:xfrm>
              <a:off x="2643120" y="5348880"/>
              <a:ext cx="41400" cy="268920"/>
            </a:xfrm>
            <a:custGeom>
              <a:rect b="b" l="l" r="r" t="t"/>
              <a:pathLst>
                <a:path extrusionOk="0" h="748" w="116">
                  <a:moveTo>
                    <a:pt x="63" y="748"/>
                  </a:moveTo>
                  <a:lnTo>
                    <a:pt x="54" y="748"/>
                  </a:lnTo>
                  <a:cubicBezTo>
                    <a:pt x="25" y="748"/>
                    <a:pt x="1" y="725"/>
                    <a:pt x="1" y="695"/>
                  </a:cubicBezTo>
                  <a:lnTo>
                    <a:pt x="0" y="54"/>
                  </a:lnTo>
                  <a:cubicBezTo>
                    <a:pt x="0" y="24"/>
                    <a:pt x="25" y="0"/>
                    <a:pt x="54" y="0"/>
                  </a:cubicBezTo>
                  <a:lnTo>
                    <a:pt x="62" y="0"/>
                  </a:lnTo>
                  <a:cubicBezTo>
                    <a:pt x="92" y="0"/>
                    <a:pt x="116" y="24"/>
                    <a:pt x="116" y="54"/>
                  </a:cubicBezTo>
                  <a:lnTo>
                    <a:pt x="116" y="695"/>
                  </a:lnTo>
                  <a:cubicBezTo>
                    <a:pt x="116" y="725"/>
                    <a:pt x="93" y="748"/>
                    <a:pt x="63" y="748"/>
                  </a:cubicBezTo>
                  <a:close/>
                </a:path>
              </a:pathLst>
            </a:custGeom>
            <a:solidFill>
              <a:srgbClr val="55331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17" name="Google Shape;417;p26"/>
            <p:cNvSpPr/>
            <p:nvPr/>
          </p:nvSpPr>
          <p:spPr>
            <a:xfrm>
              <a:off x="2657160" y="5348880"/>
              <a:ext cx="27360" cy="268920"/>
            </a:xfrm>
            <a:custGeom>
              <a:rect b="b" l="l" r="r" t="t"/>
              <a:pathLst>
                <a:path extrusionOk="0" h="748" w="77">
                  <a:moveTo>
                    <a:pt x="37" y="0"/>
                  </a:moveTo>
                  <a:lnTo>
                    <a:pt x="2" y="0"/>
                  </a:lnTo>
                  <a:cubicBezTo>
                    <a:pt x="1" y="0"/>
                    <a:pt x="1" y="0"/>
                    <a:pt x="0" y="0"/>
                  </a:cubicBezTo>
                  <a:cubicBezTo>
                    <a:pt x="21" y="1"/>
                    <a:pt x="38" y="18"/>
                    <a:pt x="38" y="40"/>
                  </a:cubicBezTo>
                  <a:lnTo>
                    <a:pt x="38" y="709"/>
                  </a:lnTo>
                  <a:cubicBezTo>
                    <a:pt x="38" y="730"/>
                    <a:pt x="22" y="748"/>
                    <a:pt x="1" y="748"/>
                  </a:cubicBezTo>
                  <a:lnTo>
                    <a:pt x="2" y="748"/>
                  </a:lnTo>
                  <a:lnTo>
                    <a:pt x="37" y="748"/>
                  </a:lnTo>
                  <a:cubicBezTo>
                    <a:pt x="60" y="748"/>
                    <a:pt x="77" y="731"/>
                    <a:pt x="77" y="709"/>
                  </a:cubicBezTo>
                  <a:lnTo>
                    <a:pt x="77" y="40"/>
                  </a:lnTo>
                  <a:cubicBezTo>
                    <a:pt x="77" y="17"/>
                    <a:pt x="59" y="0"/>
                    <a:pt x="37" y="0"/>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18" name="Google Shape;418;p26"/>
            <p:cNvSpPr/>
            <p:nvPr/>
          </p:nvSpPr>
          <p:spPr>
            <a:xfrm>
              <a:off x="2387880" y="5716080"/>
              <a:ext cx="315360" cy="207360"/>
            </a:xfrm>
            <a:custGeom>
              <a:rect b="b" l="l" r="r" t="t"/>
              <a:pathLst>
                <a:path extrusionOk="0" h="577" w="877">
                  <a:moveTo>
                    <a:pt x="436" y="0"/>
                  </a:moveTo>
                  <a:cubicBezTo>
                    <a:pt x="198" y="1"/>
                    <a:pt x="7" y="192"/>
                    <a:pt x="0" y="431"/>
                  </a:cubicBezTo>
                  <a:cubicBezTo>
                    <a:pt x="5" y="513"/>
                    <a:pt x="73" y="577"/>
                    <a:pt x="155" y="577"/>
                  </a:cubicBezTo>
                  <a:lnTo>
                    <a:pt x="723" y="577"/>
                  </a:lnTo>
                  <a:cubicBezTo>
                    <a:pt x="805" y="577"/>
                    <a:pt x="873" y="512"/>
                    <a:pt x="877" y="430"/>
                  </a:cubicBezTo>
                  <a:cubicBezTo>
                    <a:pt x="871" y="192"/>
                    <a:pt x="677" y="0"/>
                    <a:pt x="441" y="0"/>
                  </a:cubicBezTo>
                  <a:close/>
                </a:path>
              </a:pathLst>
            </a:custGeom>
            <a:solidFill>
              <a:srgbClr val="F5886F"/>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19" name="Google Shape;419;p26"/>
            <p:cNvSpPr/>
            <p:nvPr/>
          </p:nvSpPr>
          <p:spPr>
            <a:xfrm>
              <a:off x="2526120" y="5716080"/>
              <a:ext cx="177120" cy="207360"/>
            </a:xfrm>
            <a:custGeom>
              <a:rect b="b" l="l" r="r" t="t"/>
              <a:pathLst>
                <a:path extrusionOk="0" h="577" w="493">
                  <a:moveTo>
                    <a:pt x="57" y="0"/>
                  </a:moveTo>
                  <a:lnTo>
                    <a:pt x="52" y="0"/>
                  </a:lnTo>
                  <a:cubicBezTo>
                    <a:pt x="35" y="0"/>
                    <a:pt x="17" y="2"/>
                    <a:pt x="0" y="4"/>
                  </a:cubicBezTo>
                  <a:cubicBezTo>
                    <a:pt x="212" y="29"/>
                    <a:pt x="378" y="209"/>
                    <a:pt x="384" y="430"/>
                  </a:cubicBezTo>
                  <a:cubicBezTo>
                    <a:pt x="379" y="512"/>
                    <a:pt x="312" y="577"/>
                    <a:pt x="230" y="577"/>
                  </a:cubicBezTo>
                  <a:lnTo>
                    <a:pt x="339" y="577"/>
                  </a:lnTo>
                  <a:cubicBezTo>
                    <a:pt x="421" y="577"/>
                    <a:pt x="489" y="512"/>
                    <a:pt x="493" y="430"/>
                  </a:cubicBezTo>
                  <a:cubicBezTo>
                    <a:pt x="487" y="192"/>
                    <a:pt x="293" y="0"/>
                    <a:pt x="57" y="0"/>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20" name="Google Shape;420;p26"/>
            <p:cNvSpPr/>
            <p:nvPr/>
          </p:nvSpPr>
          <p:spPr>
            <a:xfrm>
              <a:off x="2452320" y="5792760"/>
              <a:ext cx="186840" cy="18000"/>
            </a:xfrm>
            <a:custGeom>
              <a:rect b="b" l="l" r="r" t="t"/>
              <a:pathLst>
                <a:path extrusionOk="0" h="51" w="520">
                  <a:moveTo>
                    <a:pt x="495" y="51"/>
                  </a:moveTo>
                  <a:lnTo>
                    <a:pt x="25" y="51"/>
                  </a:lnTo>
                  <a:cubicBezTo>
                    <a:pt x="11" y="51"/>
                    <a:pt x="0" y="39"/>
                    <a:pt x="0" y="25"/>
                  </a:cubicBezTo>
                  <a:cubicBezTo>
                    <a:pt x="0" y="12"/>
                    <a:pt x="11" y="1"/>
                    <a:pt x="25" y="1"/>
                  </a:cubicBezTo>
                  <a:lnTo>
                    <a:pt x="495" y="0"/>
                  </a:lnTo>
                  <a:cubicBezTo>
                    <a:pt x="509" y="0"/>
                    <a:pt x="520" y="11"/>
                    <a:pt x="520" y="25"/>
                  </a:cubicBezTo>
                  <a:cubicBezTo>
                    <a:pt x="520" y="39"/>
                    <a:pt x="509" y="51"/>
                    <a:pt x="495" y="51"/>
                  </a:cubicBezTo>
                  <a:close/>
                </a:path>
              </a:pathLst>
            </a:custGeom>
            <a:solidFill>
              <a:srgbClr val="E67153"/>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21" name="Google Shape;421;p26"/>
            <p:cNvSpPr/>
            <p:nvPr/>
          </p:nvSpPr>
          <p:spPr>
            <a:xfrm>
              <a:off x="2491200" y="5531760"/>
              <a:ext cx="108720" cy="110520"/>
            </a:xfrm>
            <a:custGeom>
              <a:rect b="b" l="l" r="r" t="t"/>
              <a:pathLst>
                <a:path extrusionOk="0" h="308" w="303">
                  <a:moveTo>
                    <a:pt x="207" y="212"/>
                  </a:moveTo>
                  <a:cubicBezTo>
                    <a:pt x="207" y="221"/>
                    <a:pt x="201" y="227"/>
                    <a:pt x="192" y="227"/>
                  </a:cubicBezTo>
                  <a:cubicBezTo>
                    <a:pt x="184" y="227"/>
                    <a:pt x="177" y="221"/>
                    <a:pt x="177" y="212"/>
                  </a:cubicBezTo>
                  <a:lnTo>
                    <a:pt x="177" y="95"/>
                  </a:lnTo>
                  <a:cubicBezTo>
                    <a:pt x="177" y="87"/>
                    <a:pt x="184" y="81"/>
                    <a:pt x="192" y="81"/>
                  </a:cubicBezTo>
                  <a:cubicBezTo>
                    <a:pt x="201" y="81"/>
                    <a:pt x="207" y="87"/>
                    <a:pt x="207" y="95"/>
                  </a:cubicBezTo>
                  <a:close/>
                  <a:moveTo>
                    <a:pt x="125" y="212"/>
                  </a:moveTo>
                  <a:cubicBezTo>
                    <a:pt x="125" y="221"/>
                    <a:pt x="118" y="227"/>
                    <a:pt x="110" y="227"/>
                  </a:cubicBezTo>
                  <a:cubicBezTo>
                    <a:pt x="102" y="227"/>
                    <a:pt x="95" y="221"/>
                    <a:pt x="95" y="212"/>
                  </a:cubicBezTo>
                  <a:lnTo>
                    <a:pt x="95" y="96"/>
                  </a:lnTo>
                  <a:cubicBezTo>
                    <a:pt x="95" y="87"/>
                    <a:pt x="102" y="81"/>
                    <a:pt x="110" y="81"/>
                  </a:cubicBezTo>
                  <a:cubicBezTo>
                    <a:pt x="118" y="81"/>
                    <a:pt x="125" y="87"/>
                    <a:pt x="125" y="95"/>
                  </a:cubicBezTo>
                  <a:close/>
                  <a:moveTo>
                    <a:pt x="290" y="120"/>
                  </a:moveTo>
                  <a:lnTo>
                    <a:pt x="185" y="14"/>
                  </a:lnTo>
                  <a:cubicBezTo>
                    <a:pt x="167" y="-5"/>
                    <a:pt x="135" y="-5"/>
                    <a:pt x="117" y="14"/>
                  </a:cubicBezTo>
                  <a:lnTo>
                    <a:pt x="13" y="120"/>
                  </a:lnTo>
                  <a:cubicBezTo>
                    <a:pt x="-4" y="139"/>
                    <a:pt x="-4" y="169"/>
                    <a:pt x="13" y="189"/>
                  </a:cubicBezTo>
                  <a:lnTo>
                    <a:pt x="117" y="293"/>
                  </a:lnTo>
                  <a:cubicBezTo>
                    <a:pt x="136" y="313"/>
                    <a:pt x="167" y="313"/>
                    <a:pt x="185" y="293"/>
                  </a:cubicBezTo>
                  <a:lnTo>
                    <a:pt x="290" y="189"/>
                  </a:lnTo>
                  <a:cubicBezTo>
                    <a:pt x="308" y="169"/>
                    <a:pt x="308" y="139"/>
                    <a:pt x="290" y="120"/>
                  </a:cubicBezTo>
                  <a:close/>
                </a:path>
              </a:pathLst>
            </a:custGeom>
            <a:solidFill>
              <a:srgbClr val="55331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grpSp>
      <p:grpSp>
        <p:nvGrpSpPr>
          <p:cNvPr id="422" name="Google Shape;422;p26"/>
          <p:cNvGrpSpPr/>
          <p:nvPr/>
        </p:nvGrpSpPr>
        <p:grpSpPr>
          <a:xfrm>
            <a:off x="7641301" y="645572"/>
            <a:ext cx="961552" cy="1295331"/>
            <a:chOff x="2966759" y="5280480"/>
            <a:chExt cx="492120" cy="663120"/>
          </a:xfrm>
        </p:grpSpPr>
        <p:sp>
          <p:nvSpPr>
            <p:cNvPr id="423" name="Google Shape;423;p26"/>
            <p:cNvSpPr/>
            <p:nvPr/>
          </p:nvSpPr>
          <p:spPr>
            <a:xfrm>
              <a:off x="3173400" y="5759280"/>
              <a:ext cx="61200" cy="122400"/>
            </a:xfrm>
            <a:custGeom>
              <a:rect b="b" l="l" r="r" t="t"/>
              <a:pathLst>
                <a:path extrusionOk="0" h="341" w="171">
                  <a:moveTo>
                    <a:pt x="162" y="341"/>
                  </a:moveTo>
                  <a:lnTo>
                    <a:pt x="0" y="337"/>
                  </a:lnTo>
                  <a:lnTo>
                    <a:pt x="10" y="0"/>
                  </a:lnTo>
                  <a:lnTo>
                    <a:pt x="171" y="3"/>
                  </a:lnTo>
                  <a:close/>
                </a:path>
              </a:pathLst>
            </a:custGeom>
            <a:solidFill>
              <a:srgbClr val="FFC50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24" name="Google Shape;424;p26"/>
            <p:cNvSpPr/>
            <p:nvPr/>
          </p:nvSpPr>
          <p:spPr>
            <a:xfrm>
              <a:off x="3209400" y="5760000"/>
              <a:ext cx="25200" cy="121680"/>
            </a:xfrm>
            <a:custGeom>
              <a:rect b="b" l="l" r="r" t="t"/>
              <a:pathLst>
                <a:path extrusionOk="0" h="339" w="71">
                  <a:moveTo>
                    <a:pt x="62" y="339"/>
                  </a:moveTo>
                  <a:lnTo>
                    <a:pt x="0" y="338"/>
                  </a:lnTo>
                  <a:lnTo>
                    <a:pt x="9" y="0"/>
                  </a:lnTo>
                  <a:lnTo>
                    <a:pt x="71" y="1"/>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25" name="Google Shape;425;p26"/>
            <p:cNvSpPr/>
            <p:nvPr/>
          </p:nvSpPr>
          <p:spPr>
            <a:xfrm>
              <a:off x="3087000" y="5852520"/>
              <a:ext cx="227520" cy="91080"/>
            </a:xfrm>
            <a:custGeom>
              <a:rect b="b" l="l" r="r" t="t"/>
              <a:pathLst>
                <a:path extrusionOk="0" h="254" w="633">
                  <a:moveTo>
                    <a:pt x="400" y="4"/>
                  </a:moveTo>
                  <a:lnTo>
                    <a:pt x="247" y="0"/>
                  </a:lnTo>
                  <a:cubicBezTo>
                    <a:pt x="115" y="-4"/>
                    <a:pt x="3" y="102"/>
                    <a:pt x="0" y="237"/>
                  </a:cubicBezTo>
                  <a:lnTo>
                    <a:pt x="633" y="254"/>
                  </a:lnTo>
                  <a:cubicBezTo>
                    <a:pt x="637" y="120"/>
                    <a:pt x="533" y="7"/>
                    <a:pt x="400" y="4"/>
                  </a:cubicBezTo>
                  <a:close/>
                </a:path>
              </a:pathLst>
            </a:custGeom>
            <a:solidFill>
              <a:srgbClr val="FFC50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26" name="Google Shape;426;p26"/>
            <p:cNvSpPr/>
            <p:nvPr/>
          </p:nvSpPr>
          <p:spPr>
            <a:xfrm>
              <a:off x="3191040" y="5852880"/>
              <a:ext cx="123480" cy="90720"/>
            </a:xfrm>
            <a:custGeom>
              <a:rect b="b" l="l" r="r" t="t"/>
              <a:pathLst>
                <a:path extrusionOk="0" h="253" w="344">
                  <a:moveTo>
                    <a:pt x="111" y="3"/>
                  </a:moveTo>
                  <a:lnTo>
                    <a:pt x="0" y="0"/>
                  </a:lnTo>
                  <a:cubicBezTo>
                    <a:pt x="133" y="3"/>
                    <a:pt x="237" y="116"/>
                    <a:pt x="233" y="250"/>
                  </a:cubicBezTo>
                  <a:lnTo>
                    <a:pt x="344" y="253"/>
                  </a:lnTo>
                  <a:cubicBezTo>
                    <a:pt x="348" y="119"/>
                    <a:pt x="243" y="6"/>
                    <a:pt x="111" y="3"/>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27" name="Google Shape;427;p26"/>
            <p:cNvSpPr/>
            <p:nvPr/>
          </p:nvSpPr>
          <p:spPr>
            <a:xfrm>
              <a:off x="2985120" y="5308919"/>
              <a:ext cx="392040" cy="376920"/>
            </a:xfrm>
            <a:custGeom>
              <a:rect b="b" l="l" r="r" t="t"/>
              <a:pathLst>
                <a:path extrusionOk="0" h="1048" w="1090">
                  <a:moveTo>
                    <a:pt x="22" y="1048"/>
                  </a:moveTo>
                  <a:lnTo>
                    <a:pt x="0" y="1024"/>
                  </a:lnTo>
                  <a:lnTo>
                    <a:pt x="1068" y="0"/>
                  </a:lnTo>
                  <a:lnTo>
                    <a:pt x="1090" y="22"/>
                  </a:lnTo>
                  <a:close/>
                </a:path>
              </a:pathLst>
            </a:custGeom>
            <a:solidFill>
              <a:srgbClr val="785A23"/>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28" name="Google Shape;428;p26"/>
            <p:cNvSpPr/>
            <p:nvPr/>
          </p:nvSpPr>
          <p:spPr>
            <a:xfrm>
              <a:off x="2967119" y="5280480"/>
              <a:ext cx="428040" cy="434160"/>
            </a:xfrm>
            <a:custGeom>
              <a:rect b="b" l="l" r="r" t="t"/>
              <a:pathLst>
                <a:path extrusionOk="0" h="1207" w="1190">
                  <a:moveTo>
                    <a:pt x="1190" y="620"/>
                  </a:moveTo>
                  <a:cubicBezTo>
                    <a:pt x="1181" y="953"/>
                    <a:pt x="908" y="1215"/>
                    <a:pt x="579" y="1206"/>
                  </a:cubicBezTo>
                  <a:cubicBezTo>
                    <a:pt x="250" y="1197"/>
                    <a:pt x="-9" y="919"/>
                    <a:pt x="0" y="586"/>
                  </a:cubicBezTo>
                  <a:cubicBezTo>
                    <a:pt x="9" y="253"/>
                    <a:pt x="282" y="-10"/>
                    <a:pt x="612" y="0"/>
                  </a:cubicBezTo>
                  <a:cubicBezTo>
                    <a:pt x="940" y="9"/>
                    <a:pt x="1199" y="285"/>
                    <a:pt x="1190" y="620"/>
                  </a:cubicBezTo>
                  <a:close/>
                </a:path>
              </a:pathLst>
            </a:custGeom>
            <a:solidFill>
              <a:srgbClr val="00BCD5"/>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29" name="Google Shape;429;p26"/>
            <p:cNvSpPr/>
            <p:nvPr/>
          </p:nvSpPr>
          <p:spPr>
            <a:xfrm>
              <a:off x="2970000" y="5280480"/>
              <a:ext cx="278640" cy="180360"/>
            </a:xfrm>
            <a:custGeom>
              <a:rect b="b" l="l" r="r" t="t"/>
              <a:pathLst>
                <a:path extrusionOk="0" h="502" w="775">
                  <a:moveTo>
                    <a:pt x="0" y="502"/>
                  </a:moveTo>
                  <a:cubicBezTo>
                    <a:pt x="23" y="470"/>
                    <a:pt x="50" y="443"/>
                    <a:pt x="83" y="423"/>
                  </a:cubicBezTo>
                  <a:cubicBezTo>
                    <a:pt x="115" y="402"/>
                    <a:pt x="159" y="392"/>
                    <a:pt x="188" y="414"/>
                  </a:cubicBezTo>
                  <a:cubicBezTo>
                    <a:pt x="200" y="424"/>
                    <a:pt x="210" y="437"/>
                    <a:pt x="225" y="438"/>
                  </a:cubicBezTo>
                  <a:cubicBezTo>
                    <a:pt x="236" y="438"/>
                    <a:pt x="246" y="429"/>
                    <a:pt x="254" y="421"/>
                  </a:cubicBezTo>
                  <a:cubicBezTo>
                    <a:pt x="281" y="397"/>
                    <a:pt x="310" y="373"/>
                    <a:pt x="340" y="352"/>
                  </a:cubicBezTo>
                  <a:cubicBezTo>
                    <a:pt x="349" y="344"/>
                    <a:pt x="360" y="338"/>
                    <a:pt x="371" y="336"/>
                  </a:cubicBezTo>
                  <a:cubicBezTo>
                    <a:pt x="384" y="333"/>
                    <a:pt x="399" y="336"/>
                    <a:pt x="413" y="341"/>
                  </a:cubicBezTo>
                  <a:cubicBezTo>
                    <a:pt x="444" y="352"/>
                    <a:pt x="474" y="366"/>
                    <a:pt x="503" y="383"/>
                  </a:cubicBezTo>
                  <a:cubicBezTo>
                    <a:pt x="516" y="392"/>
                    <a:pt x="528" y="401"/>
                    <a:pt x="543" y="402"/>
                  </a:cubicBezTo>
                  <a:cubicBezTo>
                    <a:pt x="566" y="404"/>
                    <a:pt x="588" y="385"/>
                    <a:pt x="601" y="365"/>
                  </a:cubicBezTo>
                  <a:cubicBezTo>
                    <a:pt x="614" y="344"/>
                    <a:pt x="623" y="321"/>
                    <a:pt x="641" y="304"/>
                  </a:cubicBezTo>
                  <a:cubicBezTo>
                    <a:pt x="665" y="281"/>
                    <a:pt x="701" y="271"/>
                    <a:pt x="720" y="244"/>
                  </a:cubicBezTo>
                  <a:cubicBezTo>
                    <a:pt x="736" y="220"/>
                    <a:pt x="733" y="186"/>
                    <a:pt x="736" y="157"/>
                  </a:cubicBezTo>
                  <a:cubicBezTo>
                    <a:pt x="739" y="112"/>
                    <a:pt x="755" y="69"/>
                    <a:pt x="775" y="31"/>
                  </a:cubicBezTo>
                  <a:cubicBezTo>
                    <a:pt x="721" y="12"/>
                    <a:pt x="663" y="1"/>
                    <a:pt x="603" y="0"/>
                  </a:cubicBezTo>
                  <a:cubicBezTo>
                    <a:pt x="303" y="-10"/>
                    <a:pt x="50" y="209"/>
                    <a:pt x="0" y="502"/>
                  </a:cubicBezTo>
                  <a:close/>
                </a:path>
              </a:pathLst>
            </a:custGeom>
            <a:solidFill>
              <a:srgbClr val="00994B"/>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30" name="Google Shape;430;p26"/>
            <p:cNvSpPr/>
            <p:nvPr/>
          </p:nvSpPr>
          <p:spPr>
            <a:xfrm>
              <a:off x="3021840" y="5353920"/>
              <a:ext cx="373320" cy="360359"/>
            </a:xfrm>
            <a:custGeom>
              <a:rect b="b" l="l" r="r" t="t"/>
              <a:pathLst>
                <a:path extrusionOk="0" h="1002" w="1038">
                  <a:moveTo>
                    <a:pt x="1038" y="415"/>
                  </a:moveTo>
                  <a:cubicBezTo>
                    <a:pt x="1043" y="257"/>
                    <a:pt x="986" y="111"/>
                    <a:pt x="891" y="0"/>
                  </a:cubicBezTo>
                  <a:cubicBezTo>
                    <a:pt x="864" y="16"/>
                    <a:pt x="836" y="51"/>
                    <a:pt x="832" y="73"/>
                  </a:cubicBezTo>
                  <a:cubicBezTo>
                    <a:pt x="826" y="104"/>
                    <a:pt x="841" y="141"/>
                    <a:pt x="822" y="166"/>
                  </a:cubicBezTo>
                  <a:cubicBezTo>
                    <a:pt x="801" y="192"/>
                    <a:pt x="751" y="189"/>
                    <a:pt x="742" y="221"/>
                  </a:cubicBezTo>
                  <a:cubicBezTo>
                    <a:pt x="738" y="240"/>
                    <a:pt x="748" y="257"/>
                    <a:pt x="751" y="274"/>
                  </a:cubicBezTo>
                  <a:cubicBezTo>
                    <a:pt x="755" y="300"/>
                    <a:pt x="740" y="328"/>
                    <a:pt x="723" y="348"/>
                  </a:cubicBezTo>
                  <a:cubicBezTo>
                    <a:pt x="704" y="368"/>
                    <a:pt x="683" y="386"/>
                    <a:pt x="670" y="409"/>
                  </a:cubicBezTo>
                  <a:cubicBezTo>
                    <a:pt x="655" y="438"/>
                    <a:pt x="653" y="472"/>
                    <a:pt x="635" y="499"/>
                  </a:cubicBezTo>
                  <a:cubicBezTo>
                    <a:pt x="619" y="522"/>
                    <a:pt x="595" y="537"/>
                    <a:pt x="571" y="553"/>
                  </a:cubicBezTo>
                  <a:cubicBezTo>
                    <a:pt x="525" y="586"/>
                    <a:pt x="483" y="629"/>
                    <a:pt x="452" y="679"/>
                  </a:cubicBezTo>
                  <a:cubicBezTo>
                    <a:pt x="420" y="661"/>
                    <a:pt x="386" y="643"/>
                    <a:pt x="367" y="613"/>
                  </a:cubicBezTo>
                  <a:cubicBezTo>
                    <a:pt x="352" y="589"/>
                    <a:pt x="348" y="560"/>
                    <a:pt x="328" y="541"/>
                  </a:cubicBezTo>
                  <a:cubicBezTo>
                    <a:pt x="291" y="503"/>
                    <a:pt x="229" y="525"/>
                    <a:pt x="177" y="519"/>
                  </a:cubicBezTo>
                  <a:cubicBezTo>
                    <a:pt x="116" y="514"/>
                    <a:pt x="60" y="469"/>
                    <a:pt x="43" y="409"/>
                  </a:cubicBezTo>
                  <a:cubicBezTo>
                    <a:pt x="19" y="418"/>
                    <a:pt x="1" y="443"/>
                    <a:pt x="0" y="470"/>
                  </a:cubicBezTo>
                  <a:cubicBezTo>
                    <a:pt x="7" y="471"/>
                    <a:pt x="15" y="472"/>
                    <a:pt x="22" y="474"/>
                  </a:cubicBezTo>
                  <a:cubicBezTo>
                    <a:pt x="38" y="545"/>
                    <a:pt x="71" y="614"/>
                    <a:pt x="125" y="660"/>
                  </a:cubicBezTo>
                  <a:cubicBezTo>
                    <a:pt x="145" y="677"/>
                    <a:pt x="165" y="690"/>
                    <a:pt x="181" y="710"/>
                  </a:cubicBezTo>
                  <a:cubicBezTo>
                    <a:pt x="235" y="773"/>
                    <a:pt x="215" y="879"/>
                    <a:pt x="269" y="945"/>
                  </a:cubicBezTo>
                  <a:cubicBezTo>
                    <a:pt x="280" y="958"/>
                    <a:pt x="294" y="969"/>
                    <a:pt x="307" y="982"/>
                  </a:cubicBezTo>
                  <a:cubicBezTo>
                    <a:pt x="309" y="984"/>
                    <a:pt x="311" y="986"/>
                    <a:pt x="313" y="988"/>
                  </a:cubicBezTo>
                  <a:cubicBezTo>
                    <a:pt x="351" y="996"/>
                    <a:pt x="388" y="1001"/>
                    <a:pt x="427" y="1002"/>
                  </a:cubicBezTo>
                  <a:cubicBezTo>
                    <a:pt x="756" y="1011"/>
                    <a:pt x="1029" y="748"/>
                    <a:pt x="1038" y="415"/>
                  </a:cubicBezTo>
                  <a:close/>
                </a:path>
              </a:pathLst>
            </a:custGeom>
            <a:solidFill>
              <a:srgbClr val="00994B"/>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31" name="Google Shape;431;p26"/>
            <p:cNvSpPr/>
            <p:nvPr/>
          </p:nvSpPr>
          <p:spPr>
            <a:xfrm>
              <a:off x="3031560" y="5298120"/>
              <a:ext cx="187200" cy="62280"/>
            </a:xfrm>
            <a:custGeom>
              <a:rect b="b" l="l" r="r" t="t"/>
              <a:pathLst>
                <a:path extrusionOk="0" h="174" w="521">
                  <a:moveTo>
                    <a:pt x="434" y="0"/>
                  </a:moveTo>
                  <a:cubicBezTo>
                    <a:pt x="265" y="-5"/>
                    <a:pt x="111" y="63"/>
                    <a:pt x="0" y="174"/>
                  </a:cubicBezTo>
                  <a:cubicBezTo>
                    <a:pt x="126" y="80"/>
                    <a:pt x="288" y="38"/>
                    <a:pt x="454" y="67"/>
                  </a:cubicBezTo>
                  <a:cubicBezTo>
                    <a:pt x="478" y="71"/>
                    <a:pt x="500" y="76"/>
                    <a:pt x="521" y="83"/>
                  </a:cubicBezTo>
                  <a:cubicBezTo>
                    <a:pt x="517" y="58"/>
                    <a:pt x="513" y="33"/>
                    <a:pt x="509" y="7"/>
                  </a:cubicBezTo>
                  <a:cubicBezTo>
                    <a:pt x="484" y="4"/>
                    <a:pt x="460" y="1"/>
                    <a:pt x="434" y="0"/>
                  </a:cubicBezTo>
                  <a:close/>
                </a:path>
              </a:pathLst>
            </a:custGeom>
            <a:solidFill>
              <a:srgbClr val="FFFFFF"/>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32" name="Google Shape;432;p26"/>
            <p:cNvSpPr/>
            <p:nvPr/>
          </p:nvSpPr>
          <p:spPr>
            <a:xfrm>
              <a:off x="2976120" y="5454360"/>
              <a:ext cx="419040" cy="259920"/>
            </a:xfrm>
            <a:custGeom>
              <a:rect b="b" l="l" r="r" t="t"/>
              <a:pathLst>
                <a:path extrusionOk="0" h="723" w="1165">
                  <a:moveTo>
                    <a:pt x="1165" y="136"/>
                  </a:moveTo>
                  <a:cubicBezTo>
                    <a:pt x="1167" y="90"/>
                    <a:pt x="1163" y="43"/>
                    <a:pt x="1154" y="0"/>
                  </a:cubicBezTo>
                  <a:cubicBezTo>
                    <a:pt x="1097" y="317"/>
                    <a:pt x="820" y="553"/>
                    <a:pt x="493" y="545"/>
                  </a:cubicBezTo>
                  <a:cubicBezTo>
                    <a:pt x="292" y="539"/>
                    <a:pt x="116" y="443"/>
                    <a:pt x="0" y="296"/>
                  </a:cubicBezTo>
                  <a:cubicBezTo>
                    <a:pt x="73" y="538"/>
                    <a:pt x="291" y="716"/>
                    <a:pt x="553" y="723"/>
                  </a:cubicBezTo>
                  <a:cubicBezTo>
                    <a:pt x="883" y="732"/>
                    <a:pt x="1156" y="469"/>
                    <a:pt x="1165" y="136"/>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33" name="Google Shape;433;p26"/>
            <p:cNvSpPr/>
            <p:nvPr/>
          </p:nvSpPr>
          <p:spPr>
            <a:xfrm>
              <a:off x="2966759" y="5421960"/>
              <a:ext cx="406440" cy="292320"/>
            </a:xfrm>
            <a:custGeom>
              <a:rect b="b" l="l" r="r" t="t"/>
              <a:pathLst>
                <a:path extrusionOk="0" h="813" w="1130">
                  <a:moveTo>
                    <a:pt x="1059" y="588"/>
                  </a:moveTo>
                  <a:cubicBezTo>
                    <a:pt x="1087" y="552"/>
                    <a:pt x="1112" y="514"/>
                    <a:pt x="1130" y="473"/>
                  </a:cubicBezTo>
                  <a:cubicBezTo>
                    <a:pt x="897" y="690"/>
                    <a:pt x="534" y="709"/>
                    <a:pt x="279" y="499"/>
                  </a:cubicBezTo>
                  <a:cubicBezTo>
                    <a:pt x="124" y="372"/>
                    <a:pt x="41" y="188"/>
                    <a:pt x="36" y="0"/>
                  </a:cubicBezTo>
                  <a:cubicBezTo>
                    <a:pt x="-49" y="237"/>
                    <a:pt x="18" y="513"/>
                    <a:pt x="222" y="679"/>
                  </a:cubicBezTo>
                  <a:cubicBezTo>
                    <a:pt x="477" y="889"/>
                    <a:pt x="851" y="847"/>
                    <a:pt x="1059" y="588"/>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34" name="Google Shape;434;p26"/>
            <p:cNvSpPr/>
            <p:nvPr/>
          </p:nvSpPr>
          <p:spPr>
            <a:xfrm>
              <a:off x="2977559" y="5301719"/>
              <a:ext cx="481320" cy="477000"/>
            </a:xfrm>
            <a:custGeom>
              <a:rect b="b" l="l" r="r" t="t"/>
              <a:pathLst>
                <a:path extrusionOk="0" h="1326" w="1338">
                  <a:moveTo>
                    <a:pt x="1077" y="12"/>
                  </a:moveTo>
                  <a:cubicBezTo>
                    <a:pt x="1061" y="26"/>
                    <a:pt x="1060" y="51"/>
                    <a:pt x="1075" y="68"/>
                  </a:cubicBezTo>
                  <a:cubicBezTo>
                    <a:pt x="1192" y="197"/>
                    <a:pt x="1263" y="373"/>
                    <a:pt x="1257" y="564"/>
                  </a:cubicBezTo>
                  <a:cubicBezTo>
                    <a:pt x="1247" y="949"/>
                    <a:pt x="927" y="1255"/>
                    <a:pt x="546" y="1245"/>
                  </a:cubicBezTo>
                  <a:cubicBezTo>
                    <a:pt x="359" y="1240"/>
                    <a:pt x="190" y="1159"/>
                    <a:pt x="68" y="1033"/>
                  </a:cubicBezTo>
                  <a:cubicBezTo>
                    <a:pt x="54" y="1017"/>
                    <a:pt x="29" y="1017"/>
                    <a:pt x="13" y="1032"/>
                  </a:cubicBezTo>
                  <a:cubicBezTo>
                    <a:pt x="-3" y="1046"/>
                    <a:pt x="-4" y="1072"/>
                    <a:pt x="11" y="1089"/>
                  </a:cubicBezTo>
                  <a:cubicBezTo>
                    <a:pt x="147" y="1231"/>
                    <a:pt x="336" y="1321"/>
                    <a:pt x="546" y="1326"/>
                  </a:cubicBezTo>
                  <a:cubicBezTo>
                    <a:pt x="969" y="1336"/>
                    <a:pt x="1324" y="997"/>
                    <a:pt x="1338" y="568"/>
                  </a:cubicBezTo>
                  <a:cubicBezTo>
                    <a:pt x="1343" y="354"/>
                    <a:pt x="1264" y="158"/>
                    <a:pt x="1133" y="13"/>
                  </a:cubicBezTo>
                  <a:cubicBezTo>
                    <a:pt x="1118" y="-4"/>
                    <a:pt x="1093" y="-4"/>
                    <a:pt x="1077" y="12"/>
                  </a:cubicBezTo>
                  <a:close/>
                </a:path>
              </a:pathLst>
            </a:custGeom>
            <a:solidFill>
              <a:srgbClr val="FFC50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grpSp>
      <p:grpSp>
        <p:nvGrpSpPr>
          <p:cNvPr id="435" name="Google Shape;435;p26"/>
          <p:cNvGrpSpPr/>
          <p:nvPr/>
        </p:nvGrpSpPr>
        <p:grpSpPr>
          <a:xfrm>
            <a:off x="5056272" y="3740910"/>
            <a:ext cx="1283003" cy="761587"/>
            <a:chOff x="716040" y="5314320"/>
            <a:chExt cx="656638" cy="389880"/>
          </a:xfrm>
        </p:grpSpPr>
        <p:sp>
          <p:nvSpPr>
            <p:cNvPr id="436" name="Google Shape;436;p26"/>
            <p:cNvSpPr/>
            <p:nvPr/>
          </p:nvSpPr>
          <p:spPr>
            <a:xfrm>
              <a:off x="751680" y="5580720"/>
              <a:ext cx="565200" cy="112320"/>
            </a:xfrm>
            <a:custGeom>
              <a:rect b="b" l="l" r="r" t="t"/>
              <a:pathLst>
                <a:path extrusionOk="0" h="313" w="1571">
                  <a:moveTo>
                    <a:pt x="1423" y="12"/>
                  </a:moveTo>
                  <a:lnTo>
                    <a:pt x="2" y="0"/>
                  </a:lnTo>
                  <a:cubicBezTo>
                    <a:pt x="15" y="36"/>
                    <a:pt x="22" y="90"/>
                    <a:pt x="22" y="152"/>
                  </a:cubicBezTo>
                  <a:cubicBezTo>
                    <a:pt x="21" y="212"/>
                    <a:pt x="13" y="267"/>
                    <a:pt x="0" y="302"/>
                  </a:cubicBezTo>
                  <a:lnTo>
                    <a:pt x="1421" y="313"/>
                  </a:lnTo>
                  <a:cubicBezTo>
                    <a:pt x="1503" y="314"/>
                    <a:pt x="1571" y="248"/>
                    <a:pt x="1571" y="164"/>
                  </a:cubicBezTo>
                  <a:cubicBezTo>
                    <a:pt x="1572" y="81"/>
                    <a:pt x="1506" y="13"/>
                    <a:pt x="1423" y="12"/>
                  </a:cubicBezTo>
                  <a:close/>
                </a:path>
              </a:pathLst>
            </a:custGeom>
            <a:solidFill>
              <a:srgbClr val="ECD4B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37" name="Google Shape;437;p26"/>
            <p:cNvSpPr/>
            <p:nvPr/>
          </p:nvSpPr>
          <p:spPr>
            <a:xfrm>
              <a:off x="752400" y="5580720"/>
              <a:ext cx="564480" cy="112320"/>
            </a:xfrm>
            <a:custGeom>
              <a:rect b="b" l="l" r="r" t="t"/>
              <a:pathLst>
                <a:path extrusionOk="0" h="313" w="1569">
                  <a:moveTo>
                    <a:pt x="1421" y="12"/>
                  </a:moveTo>
                  <a:lnTo>
                    <a:pt x="0" y="0"/>
                  </a:lnTo>
                  <a:cubicBezTo>
                    <a:pt x="8" y="21"/>
                    <a:pt x="14" y="50"/>
                    <a:pt x="17" y="83"/>
                  </a:cubicBezTo>
                  <a:lnTo>
                    <a:pt x="1265" y="94"/>
                  </a:lnTo>
                  <a:cubicBezTo>
                    <a:pt x="1346" y="94"/>
                    <a:pt x="1413" y="163"/>
                    <a:pt x="1412" y="246"/>
                  </a:cubicBezTo>
                  <a:cubicBezTo>
                    <a:pt x="1412" y="270"/>
                    <a:pt x="1406" y="293"/>
                    <a:pt x="1396" y="313"/>
                  </a:cubicBezTo>
                  <a:lnTo>
                    <a:pt x="1419" y="313"/>
                  </a:lnTo>
                  <a:cubicBezTo>
                    <a:pt x="1501" y="314"/>
                    <a:pt x="1569" y="248"/>
                    <a:pt x="1569" y="164"/>
                  </a:cubicBezTo>
                  <a:cubicBezTo>
                    <a:pt x="1570" y="81"/>
                    <a:pt x="1504" y="13"/>
                    <a:pt x="1421" y="12"/>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38" name="Google Shape;438;p26"/>
            <p:cNvSpPr/>
            <p:nvPr/>
          </p:nvSpPr>
          <p:spPr>
            <a:xfrm>
              <a:off x="716040" y="5569920"/>
              <a:ext cx="611280" cy="134280"/>
            </a:xfrm>
            <a:custGeom>
              <a:rect b="b" l="l" r="r" t="t"/>
              <a:pathLst>
                <a:path extrusionOk="0" h="374" w="1699">
                  <a:moveTo>
                    <a:pt x="1519" y="14"/>
                  </a:moveTo>
                  <a:lnTo>
                    <a:pt x="32" y="0"/>
                  </a:lnTo>
                  <a:cubicBezTo>
                    <a:pt x="16" y="0"/>
                    <a:pt x="2" y="14"/>
                    <a:pt x="2" y="30"/>
                  </a:cubicBezTo>
                  <a:cubicBezTo>
                    <a:pt x="2" y="45"/>
                    <a:pt x="15" y="59"/>
                    <a:pt x="31" y="59"/>
                  </a:cubicBezTo>
                  <a:lnTo>
                    <a:pt x="1519" y="71"/>
                  </a:lnTo>
                  <a:cubicBezTo>
                    <a:pt x="1585" y="72"/>
                    <a:pt x="1640" y="123"/>
                    <a:pt x="1642" y="189"/>
                  </a:cubicBezTo>
                  <a:cubicBezTo>
                    <a:pt x="1644" y="259"/>
                    <a:pt x="1588" y="315"/>
                    <a:pt x="1520" y="315"/>
                  </a:cubicBezTo>
                  <a:lnTo>
                    <a:pt x="29" y="303"/>
                  </a:lnTo>
                  <a:cubicBezTo>
                    <a:pt x="12" y="303"/>
                    <a:pt x="0" y="315"/>
                    <a:pt x="0" y="332"/>
                  </a:cubicBezTo>
                  <a:cubicBezTo>
                    <a:pt x="-1" y="348"/>
                    <a:pt x="12" y="360"/>
                    <a:pt x="29" y="360"/>
                  </a:cubicBezTo>
                  <a:lnTo>
                    <a:pt x="1520" y="374"/>
                  </a:lnTo>
                  <a:cubicBezTo>
                    <a:pt x="1617" y="374"/>
                    <a:pt x="1695" y="296"/>
                    <a:pt x="1699" y="198"/>
                  </a:cubicBezTo>
                  <a:cubicBezTo>
                    <a:pt x="1701" y="97"/>
                    <a:pt x="1618" y="14"/>
                    <a:pt x="1519" y="14"/>
                  </a:cubicBezTo>
                  <a:close/>
                </a:path>
              </a:pathLst>
            </a:custGeom>
            <a:solidFill>
              <a:srgbClr val="70479C"/>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39" name="Google Shape;439;p26"/>
            <p:cNvSpPr/>
            <p:nvPr/>
          </p:nvSpPr>
          <p:spPr>
            <a:xfrm>
              <a:off x="1010879" y="5631120"/>
              <a:ext cx="30600" cy="34920"/>
            </a:xfrm>
            <a:custGeom>
              <a:rect b="b" l="l" r="r" t="t"/>
              <a:pathLst>
                <a:path extrusionOk="0" h="98" w="86">
                  <a:moveTo>
                    <a:pt x="85" y="98"/>
                  </a:moveTo>
                  <a:lnTo>
                    <a:pt x="43" y="76"/>
                  </a:lnTo>
                  <a:lnTo>
                    <a:pt x="0" y="98"/>
                  </a:lnTo>
                  <a:lnTo>
                    <a:pt x="1" y="0"/>
                  </a:lnTo>
                  <a:lnTo>
                    <a:pt x="86" y="1"/>
                  </a:lnTo>
                  <a:close/>
                </a:path>
              </a:pathLst>
            </a:custGeom>
            <a:solidFill>
              <a:srgbClr val="F58048"/>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40" name="Google Shape;440;p26"/>
            <p:cNvSpPr/>
            <p:nvPr/>
          </p:nvSpPr>
          <p:spPr>
            <a:xfrm>
              <a:off x="903599" y="5452919"/>
              <a:ext cx="459360" cy="111960"/>
            </a:xfrm>
            <a:custGeom>
              <a:rect b="b" l="l" r="r" t="t"/>
              <a:pathLst>
                <a:path extrusionOk="0" h="312" w="1277">
                  <a:moveTo>
                    <a:pt x="1129" y="10"/>
                  </a:moveTo>
                  <a:lnTo>
                    <a:pt x="2" y="0"/>
                  </a:lnTo>
                  <a:cubicBezTo>
                    <a:pt x="15" y="36"/>
                    <a:pt x="23" y="90"/>
                    <a:pt x="23" y="152"/>
                  </a:cubicBezTo>
                  <a:cubicBezTo>
                    <a:pt x="22" y="212"/>
                    <a:pt x="13" y="266"/>
                    <a:pt x="0" y="302"/>
                  </a:cubicBezTo>
                  <a:lnTo>
                    <a:pt x="1126" y="312"/>
                  </a:lnTo>
                  <a:cubicBezTo>
                    <a:pt x="1209" y="312"/>
                    <a:pt x="1276" y="245"/>
                    <a:pt x="1277" y="163"/>
                  </a:cubicBezTo>
                  <a:cubicBezTo>
                    <a:pt x="1277" y="79"/>
                    <a:pt x="1211" y="10"/>
                    <a:pt x="1129" y="10"/>
                  </a:cubicBezTo>
                  <a:close/>
                </a:path>
              </a:pathLst>
            </a:custGeom>
            <a:solidFill>
              <a:srgbClr val="ECD4B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41" name="Google Shape;441;p26"/>
            <p:cNvSpPr/>
            <p:nvPr/>
          </p:nvSpPr>
          <p:spPr>
            <a:xfrm>
              <a:off x="904319" y="5452919"/>
              <a:ext cx="458640" cy="111960"/>
            </a:xfrm>
            <a:custGeom>
              <a:rect b="b" l="l" r="r" t="t"/>
              <a:pathLst>
                <a:path extrusionOk="0" h="312" w="1275">
                  <a:moveTo>
                    <a:pt x="1127" y="10"/>
                  </a:moveTo>
                  <a:lnTo>
                    <a:pt x="0" y="0"/>
                  </a:lnTo>
                  <a:cubicBezTo>
                    <a:pt x="9" y="23"/>
                    <a:pt x="14" y="51"/>
                    <a:pt x="18" y="83"/>
                  </a:cubicBezTo>
                  <a:lnTo>
                    <a:pt x="969" y="92"/>
                  </a:lnTo>
                  <a:cubicBezTo>
                    <a:pt x="1051" y="93"/>
                    <a:pt x="1118" y="160"/>
                    <a:pt x="1117" y="244"/>
                  </a:cubicBezTo>
                  <a:cubicBezTo>
                    <a:pt x="1117" y="268"/>
                    <a:pt x="1111" y="291"/>
                    <a:pt x="1100" y="312"/>
                  </a:cubicBezTo>
                  <a:lnTo>
                    <a:pt x="1124" y="312"/>
                  </a:lnTo>
                  <a:cubicBezTo>
                    <a:pt x="1207" y="312"/>
                    <a:pt x="1274" y="245"/>
                    <a:pt x="1275" y="163"/>
                  </a:cubicBezTo>
                  <a:cubicBezTo>
                    <a:pt x="1275" y="79"/>
                    <a:pt x="1209" y="10"/>
                    <a:pt x="1127" y="10"/>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42" name="Google Shape;442;p26"/>
            <p:cNvSpPr/>
            <p:nvPr/>
          </p:nvSpPr>
          <p:spPr>
            <a:xfrm>
              <a:off x="867959" y="5442479"/>
              <a:ext cx="504719" cy="132840"/>
            </a:xfrm>
            <a:custGeom>
              <a:rect b="b" l="l" r="r" t="t"/>
              <a:pathLst>
                <a:path extrusionOk="0" h="370" w="1403">
                  <a:moveTo>
                    <a:pt x="1224" y="10"/>
                  </a:moveTo>
                  <a:lnTo>
                    <a:pt x="31" y="0"/>
                  </a:lnTo>
                  <a:cubicBezTo>
                    <a:pt x="16" y="0"/>
                    <a:pt x="3" y="13"/>
                    <a:pt x="3" y="29"/>
                  </a:cubicBezTo>
                  <a:cubicBezTo>
                    <a:pt x="3" y="44"/>
                    <a:pt x="15" y="58"/>
                    <a:pt x="31" y="58"/>
                  </a:cubicBezTo>
                  <a:lnTo>
                    <a:pt x="1225" y="69"/>
                  </a:lnTo>
                  <a:cubicBezTo>
                    <a:pt x="1289" y="70"/>
                    <a:pt x="1343" y="121"/>
                    <a:pt x="1346" y="186"/>
                  </a:cubicBezTo>
                  <a:cubicBezTo>
                    <a:pt x="1348" y="256"/>
                    <a:pt x="1292" y="312"/>
                    <a:pt x="1225" y="312"/>
                  </a:cubicBezTo>
                  <a:lnTo>
                    <a:pt x="30" y="302"/>
                  </a:lnTo>
                  <a:cubicBezTo>
                    <a:pt x="13" y="302"/>
                    <a:pt x="1" y="314"/>
                    <a:pt x="0" y="331"/>
                  </a:cubicBezTo>
                  <a:cubicBezTo>
                    <a:pt x="0" y="347"/>
                    <a:pt x="13" y="360"/>
                    <a:pt x="30" y="361"/>
                  </a:cubicBezTo>
                  <a:lnTo>
                    <a:pt x="1225" y="370"/>
                  </a:lnTo>
                  <a:cubicBezTo>
                    <a:pt x="1321" y="371"/>
                    <a:pt x="1401" y="293"/>
                    <a:pt x="1403" y="194"/>
                  </a:cubicBezTo>
                  <a:cubicBezTo>
                    <a:pt x="1405" y="94"/>
                    <a:pt x="1323" y="11"/>
                    <a:pt x="1224" y="10"/>
                  </a:cubicBezTo>
                  <a:close/>
                </a:path>
              </a:pathLst>
            </a:custGeom>
            <a:solidFill>
              <a:srgbClr val="F58048"/>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43" name="Google Shape;443;p26"/>
            <p:cNvSpPr/>
            <p:nvPr/>
          </p:nvSpPr>
          <p:spPr>
            <a:xfrm>
              <a:off x="1061280" y="5504759"/>
              <a:ext cx="30240" cy="35280"/>
            </a:xfrm>
            <a:custGeom>
              <a:rect b="b" l="l" r="r" t="t"/>
              <a:pathLst>
                <a:path extrusionOk="0" h="99" w="85">
                  <a:moveTo>
                    <a:pt x="84" y="99"/>
                  </a:moveTo>
                  <a:lnTo>
                    <a:pt x="42" y="76"/>
                  </a:lnTo>
                  <a:lnTo>
                    <a:pt x="0" y="98"/>
                  </a:lnTo>
                  <a:lnTo>
                    <a:pt x="0" y="0"/>
                  </a:lnTo>
                  <a:lnTo>
                    <a:pt x="85" y="1"/>
                  </a:lnTo>
                  <a:close/>
                </a:path>
              </a:pathLst>
            </a:custGeom>
            <a:solidFill>
              <a:srgbClr val="F58048"/>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44" name="Google Shape;444;p26"/>
            <p:cNvSpPr/>
            <p:nvPr/>
          </p:nvSpPr>
          <p:spPr>
            <a:xfrm>
              <a:off x="966600" y="5324759"/>
              <a:ext cx="299160" cy="110160"/>
            </a:xfrm>
            <a:custGeom>
              <a:rect b="b" l="l" r="r" t="t"/>
              <a:pathLst>
                <a:path extrusionOk="0" h="307" w="832">
                  <a:moveTo>
                    <a:pt x="684" y="5"/>
                  </a:moveTo>
                  <a:lnTo>
                    <a:pt x="3" y="0"/>
                  </a:lnTo>
                  <a:cubicBezTo>
                    <a:pt x="15" y="35"/>
                    <a:pt x="22" y="90"/>
                    <a:pt x="22" y="151"/>
                  </a:cubicBezTo>
                  <a:cubicBezTo>
                    <a:pt x="21" y="211"/>
                    <a:pt x="13" y="266"/>
                    <a:pt x="0" y="301"/>
                  </a:cubicBezTo>
                  <a:lnTo>
                    <a:pt x="681" y="307"/>
                  </a:lnTo>
                  <a:cubicBezTo>
                    <a:pt x="764" y="308"/>
                    <a:pt x="831" y="242"/>
                    <a:pt x="832" y="158"/>
                  </a:cubicBezTo>
                  <a:cubicBezTo>
                    <a:pt x="832" y="74"/>
                    <a:pt x="766" y="6"/>
                    <a:pt x="684" y="5"/>
                  </a:cubicBezTo>
                  <a:close/>
                </a:path>
              </a:pathLst>
            </a:custGeom>
            <a:solidFill>
              <a:srgbClr val="ECD4B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45" name="Google Shape;445;p26"/>
            <p:cNvSpPr/>
            <p:nvPr/>
          </p:nvSpPr>
          <p:spPr>
            <a:xfrm>
              <a:off x="967680" y="5324759"/>
              <a:ext cx="298080" cy="110160"/>
            </a:xfrm>
            <a:custGeom>
              <a:rect b="b" l="l" r="r" t="t"/>
              <a:pathLst>
                <a:path extrusionOk="0" h="307" w="829">
                  <a:moveTo>
                    <a:pt x="681" y="5"/>
                  </a:moveTo>
                  <a:lnTo>
                    <a:pt x="0" y="0"/>
                  </a:lnTo>
                  <a:cubicBezTo>
                    <a:pt x="7" y="22"/>
                    <a:pt x="13" y="51"/>
                    <a:pt x="16" y="83"/>
                  </a:cubicBezTo>
                  <a:lnTo>
                    <a:pt x="524" y="88"/>
                  </a:lnTo>
                  <a:cubicBezTo>
                    <a:pt x="606" y="88"/>
                    <a:pt x="672" y="156"/>
                    <a:pt x="671" y="240"/>
                  </a:cubicBezTo>
                  <a:cubicBezTo>
                    <a:pt x="671" y="264"/>
                    <a:pt x="665" y="286"/>
                    <a:pt x="655" y="307"/>
                  </a:cubicBezTo>
                  <a:lnTo>
                    <a:pt x="678" y="307"/>
                  </a:lnTo>
                  <a:cubicBezTo>
                    <a:pt x="761" y="308"/>
                    <a:pt x="828" y="242"/>
                    <a:pt x="829" y="158"/>
                  </a:cubicBezTo>
                  <a:cubicBezTo>
                    <a:pt x="829" y="74"/>
                    <a:pt x="763" y="6"/>
                    <a:pt x="681" y="5"/>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46" name="Google Shape;446;p26"/>
            <p:cNvSpPr/>
            <p:nvPr/>
          </p:nvSpPr>
          <p:spPr>
            <a:xfrm>
              <a:off x="931680" y="5314320"/>
              <a:ext cx="344520" cy="131400"/>
            </a:xfrm>
            <a:custGeom>
              <a:rect b="b" l="l" r="r" t="t"/>
              <a:pathLst>
                <a:path extrusionOk="0" h="366" w="958">
                  <a:moveTo>
                    <a:pt x="779" y="6"/>
                  </a:moveTo>
                  <a:lnTo>
                    <a:pt x="31" y="0"/>
                  </a:lnTo>
                  <a:cubicBezTo>
                    <a:pt x="15" y="-1"/>
                    <a:pt x="2" y="12"/>
                    <a:pt x="2" y="29"/>
                  </a:cubicBezTo>
                  <a:cubicBezTo>
                    <a:pt x="2" y="44"/>
                    <a:pt x="15" y="58"/>
                    <a:pt x="30" y="58"/>
                  </a:cubicBezTo>
                  <a:lnTo>
                    <a:pt x="779" y="64"/>
                  </a:lnTo>
                  <a:cubicBezTo>
                    <a:pt x="844" y="65"/>
                    <a:pt x="899" y="115"/>
                    <a:pt x="901" y="182"/>
                  </a:cubicBezTo>
                  <a:cubicBezTo>
                    <a:pt x="903" y="251"/>
                    <a:pt x="848" y="307"/>
                    <a:pt x="780" y="307"/>
                  </a:cubicBezTo>
                  <a:lnTo>
                    <a:pt x="28" y="301"/>
                  </a:lnTo>
                  <a:cubicBezTo>
                    <a:pt x="13" y="301"/>
                    <a:pt x="0" y="313"/>
                    <a:pt x="0" y="330"/>
                  </a:cubicBezTo>
                  <a:cubicBezTo>
                    <a:pt x="0" y="347"/>
                    <a:pt x="12" y="359"/>
                    <a:pt x="28" y="360"/>
                  </a:cubicBezTo>
                  <a:lnTo>
                    <a:pt x="779" y="366"/>
                  </a:lnTo>
                  <a:cubicBezTo>
                    <a:pt x="877" y="367"/>
                    <a:pt x="956" y="288"/>
                    <a:pt x="957" y="191"/>
                  </a:cubicBezTo>
                  <a:cubicBezTo>
                    <a:pt x="961" y="90"/>
                    <a:pt x="878" y="6"/>
                    <a:pt x="779" y="6"/>
                  </a:cubicBezTo>
                  <a:close/>
                </a:path>
              </a:pathLst>
            </a:custGeom>
            <a:solidFill>
              <a:srgbClr val="FCB35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47" name="Google Shape;447;p26"/>
            <p:cNvSpPr/>
            <p:nvPr/>
          </p:nvSpPr>
          <p:spPr>
            <a:xfrm>
              <a:off x="1098719" y="5374080"/>
              <a:ext cx="30240" cy="34920"/>
            </a:xfrm>
            <a:custGeom>
              <a:rect b="b" l="l" r="r" t="t"/>
              <a:pathLst>
                <a:path extrusionOk="0" h="98" w="85">
                  <a:moveTo>
                    <a:pt x="84" y="98"/>
                  </a:moveTo>
                  <a:lnTo>
                    <a:pt x="42" y="76"/>
                  </a:lnTo>
                  <a:lnTo>
                    <a:pt x="0" y="97"/>
                  </a:lnTo>
                  <a:lnTo>
                    <a:pt x="1" y="0"/>
                  </a:lnTo>
                  <a:lnTo>
                    <a:pt x="85" y="1"/>
                  </a:lnTo>
                  <a:close/>
                </a:path>
              </a:pathLst>
            </a:custGeom>
            <a:solidFill>
              <a:srgbClr val="FCB35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grpSp>
      <p:grpSp>
        <p:nvGrpSpPr>
          <p:cNvPr id="448" name="Google Shape;448;p26"/>
          <p:cNvGrpSpPr/>
          <p:nvPr/>
        </p:nvGrpSpPr>
        <p:grpSpPr>
          <a:xfrm>
            <a:off x="3150241" y="485727"/>
            <a:ext cx="641503" cy="995056"/>
            <a:chOff x="832679" y="6136199"/>
            <a:chExt cx="328320" cy="509400"/>
          </a:xfrm>
        </p:grpSpPr>
        <p:sp>
          <p:nvSpPr>
            <p:cNvPr id="449" name="Google Shape;449;p26"/>
            <p:cNvSpPr/>
            <p:nvPr/>
          </p:nvSpPr>
          <p:spPr>
            <a:xfrm>
              <a:off x="832679" y="6136199"/>
              <a:ext cx="328320" cy="509399"/>
            </a:xfrm>
            <a:custGeom>
              <a:rect b="b" l="l" r="r" t="t"/>
              <a:pathLst>
                <a:path extrusionOk="0" h="1416" w="913">
                  <a:moveTo>
                    <a:pt x="804" y="1410"/>
                  </a:moveTo>
                  <a:lnTo>
                    <a:pt x="121" y="1416"/>
                  </a:lnTo>
                  <a:cubicBezTo>
                    <a:pt x="61" y="1417"/>
                    <a:pt x="10" y="1367"/>
                    <a:pt x="10" y="1305"/>
                  </a:cubicBezTo>
                  <a:lnTo>
                    <a:pt x="0" y="118"/>
                  </a:lnTo>
                  <a:cubicBezTo>
                    <a:pt x="-1" y="57"/>
                    <a:pt x="48" y="6"/>
                    <a:pt x="108" y="6"/>
                  </a:cubicBezTo>
                  <a:lnTo>
                    <a:pt x="791" y="0"/>
                  </a:lnTo>
                  <a:cubicBezTo>
                    <a:pt x="852" y="-1"/>
                    <a:pt x="902" y="49"/>
                    <a:pt x="902" y="109"/>
                  </a:cubicBezTo>
                  <a:lnTo>
                    <a:pt x="913" y="1298"/>
                  </a:lnTo>
                  <a:cubicBezTo>
                    <a:pt x="913" y="1360"/>
                    <a:pt x="865" y="1410"/>
                    <a:pt x="804" y="1410"/>
                  </a:cubicBezTo>
                  <a:close/>
                </a:path>
              </a:pathLst>
            </a:custGeom>
            <a:solidFill>
              <a:srgbClr val="676767"/>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50" name="Google Shape;450;p26"/>
            <p:cNvSpPr/>
            <p:nvPr/>
          </p:nvSpPr>
          <p:spPr>
            <a:xfrm>
              <a:off x="835919" y="6576479"/>
              <a:ext cx="325080" cy="69120"/>
            </a:xfrm>
            <a:custGeom>
              <a:rect b="b" l="l" r="r" t="t"/>
              <a:pathLst>
                <a:path extrusionOk="0" h="193" w="904">
                  <a:moveTo>
                    <a:pt x="794" y="113"/>
                  </a:moveTo>
                  <a:lnTo>
                    <a:pt x="111" y="119"/>
                  </a:lnTo>
                  <a:cubicBezTo>
                    <a:pt x="51" y="120"/>
                    <a:pt x="1" y="70"/>
                    <a:pt x="0" y="8"/>
                  </a:cubicBezTo>
                  <a:lnTo>
                    <a:pt x="1" y="82"/>
                  </a:lnTo>
                  <a:cubicBezTo>
                    <a:pt x="1" y="144"/>
                    <a:pt x="52" y="194"/>
                    <a:pt x="112" y="193"/>
                  </a:cubicBezTo>
                  <a:lnTo>
                    <a:pt x="795" y="187"/>
                  </a:lnTo>
                  <a:cubicBezTo>
                    <a:pt x="856" y="187"/>
                    <a:pt x="904" y="136"/>
                    <a:pt x="904" y="75"/>
                  </a:cubicBezTo>
                  <a:lnTo>
                    <a:pt x="903" y="0"/>
                  </a:lnTo>
                  <a:cubicBezTo>
                    <a:pt x="904" y="62"/>
                    <a:pt x="855" y="112"/>
                    <a:pt x="794" y="113"/>
                  </a:cubicBezTo>
                  <a:close/>
                </a:path>
              </a:pathLst>
            </a:custGeom>
            <a:solidFill>
              <a:srgbClr val="4D4C4D"/>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51" name="Google Shape;451;p26"/>
            <p:cNvSpPr/>
            <p:nvPr/>
          </p:nvSpPr>
          <p:spPr>
            <a:xfrm>
              <a:off x="869039" y="6182280"/>
              <a:ext cx="252360" cy="81360"/>
            </a:xfrm>
            <a:custGeom>
              <a:rect b="b" l="l" r="r" t="t"/>
              <a:pathLst>
                <a:path extrusionOk="0" h="227" w="702">
                  <a:moveTo>
                    <a:pt x="702" y="220"/>
                  </a:moveTo>
                  <a:lnTo>
                    <a:pt x="2" y="227"/>
                  </a:lnTo>
                  <a:lnTo>
                    <a:pt x="0" y="5"/>
                  </a:lnTo>
                  <a:lnTo>
                    <a:pt x="700" y="0"/>
                  </a:ln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52" name="Google Shape;452;p26"/>
            <p:cNvSpPr/>
            <p:nvPr/>
          </p:nvSpPr>
          <p:spPr>
            <a:xfrm>
              <a:off x="870119" y="6292440"/>
              <a:ext cx="61920" cy="62280"/>
            </a:xfrm>
            <a:custGeom>
              <a:rect b="b" l="l" r="r" t="t"/>
              <a:pathLst>
                <a:path extrusionOk="0" h="174" w="173">
                  <a:moveTo>
                    <a:pt x="135" y="173"/>
                  </a:moveTo>
                  <a:lnTo>
                    <a:pt x="39" y="174"/>
                  </a:lnTo>
                  <a:cubicBezTo>
                    <a:pt x="18" y="174"/>
                    <a:pt x="1" y="158"/>
                    <a:pt x="1" y="136"/>
                  </a:cubicBezTo>
                  <a:lnTo>
                    <a:pt x="0" y="39"/>
                  </a:lnTo>
                  <a:cubicBezTo>
                    <a:pt x="0" y="18"/>
                    <a:pt x="16" y="1"/>
                    <a:pt x="36" y="1"/>
                  </a:cubicBezTo>
                  <a:lnTo>
                    <a:pt x="134" y="0"/>
                  </a:lnTo>
                  <a:cubicBezTo>
                    <a:pt x="154" y="0"/>
                    <a:pt x="172" y="17"/>
                    <a:pt x="172" y="37"/>
                  </a:cubicBezTo>
                  <a:lnTo>
                    <a:pt x="173" y="134"/>
                  </a:lnTo>
                  <a:cubicBezTo>
                    <a:pt x="173" y="156"/>
                    <a:pt x="156" y="173"/>
                    <a:pt x="135" y="173"/>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53" name="Google Shape;453;p26"/>
            <p:cNvSpPr/>
            <p:nvPr/>
          </p:nvSpPr>
          <p:spPr>
            <a:xfrm>
              <a:off x="965520" y="6291360"/>
              <a:ext cx="61200" cy="62640"/>
            </a:xfrm>
            <a:custGeom>
              <a:rect b="b" l="l" r="r" t="t"/>
              <a:pathLst>
                <a:path extrusionOk="0" h="175" w="171">
                  <a:moveTo>
                    <a:pt x="135" y="174"/>
                  </a:moveTo>
                  <a:lnTo>
                    <a:pt x="38" y="175"/>
                  </a:lnTo>
                  <a:cubicBezTo>
                    <a:pt x="17" y="175"/>
                    <a:pt x="1" y="159"/>
                    <a:pt x="0" y="136"/>
                  </a:cubicBezTo>
                  <a:lnTo>
                    <a:pt x="0" y="39"/>
                  </a:lnTo>
                  <a:cubicBezTo>
                    <a:pt x="-1" y="19"/>
                    <a:pt x="16" y="1"/>
                    <a:pt x="36" y="1"/>
                  </a:cubicBezTo>
                  <a:lnTo>
                    <a:pt x="133" y="0"/>
                  </a:lnTo>
                  <a:cubicBezTo>
                    <a:pt x="154" y="0"/>
                    <a:pt x="170" y="17"/>
                    <a:pt x="171" y="38"/>
                  </a:cubicBezTo>
                  <a:lnTo>
                    <a:pt x="171" y="136"/>
                  </a:lnTo>
                  <a:cubicBezTo>
                    <a:pt x="172" y="157"/>
                    <a:pt x="155" y="174"/>
                    <a:pt x="135"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54" name="Google Shape;454;p26"/>
            <p:cNvSpPr/>
            <p:nvPr/>
          </p:nvSpPr>
          <p:spPr>
            <a:xfrm>
              <a:off x="1060560" y="6290640"/>
              <a:ext cx="61920" cy="62640"/>
            </a:xfrm>
            <a:custGeom>
              <a:rect b="b" l="l" r="r" t="t"/>
              <a:pathLst>
                <a:path extrusionOk="0" h="175" w="173">
                  <a:moveTo>
                    <a:pt x="136" y="174"/>
                  </a:moveTo>
                  <a:lnTo>
                    <a:pt x="39" y="175"/>
                  </a:lnTo>
                  <a:cubicBezTo>
                    <a:pt x="19" y="175"/>
                    <a:pt x="1" y="158"/>
                    <a:pt x="1" y="137"/>
                  </a:cubicBezTo>
                  <a:lnTo>
                    <a:pt x="0" y="39"/>
                  </a:lnTo>
                  <a:cubicBezTo>
                    <a:pt x="0" y="19"/>
                    <a:pt x="18" y="1"/>
                    <a:pt x="38" y="1"/>
                  </a:cubicBezTo>
                  <a:lnTo>
                    <a:pt x="134" y="0"/>
                  </a:lnTo>
                  <a:cubicBezTo>
                    <a:pt x="155" y="0"/>
                    <a:pt x="172" y="17"/>
                    <a:pt x="172" y="37"/>
                  </a:cubicBezTo>
                  <a:lnTo>
                    <a:pt x="173" y="136"/>
                  </a:lnTo>
                  <a:cubicBezTo>
                    <a:pt x="173" y="157"/>
                    <a:pt x="156" y="174"/>
                    <a:pt x="136"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55" name="Google Shape;455;p26"/>
            <p:cNvSpPr/>
            <p:nvPr/>
          </p:nvSpPr>
          <p:spPr>
            <a:xfrm>
              <a:off x="870839" y="6370200"/>
              <a:ext cx="61560" cy="62640"/>
            </a:xfrm>
            <a:custGeom>
              <a:rect b="b" l="l" r="r" t="t"/>
              <a:pathLst>
                <a:path extrusionOk="0" h="175" w="172">
                  <a:moveTo>
                    <a:pt x="135" y="174"/>
                  </a:moveTo>
                  <a:lnTo>
                    <a:pt x="39" y="175"/>
                  </a:lnTo>
                  <a:cubicBezTo>
                    <a:pt x="17" y="175"/>
                    <a:pt x="1" y="159"/>
                    <a:pt x="1" y="136"/>
                  </a:cubicBezTo>
                  <a:lnTo>
                    <a:pt x="0" y="39"/>
                  </a:lnTo>
                  <a:cubicBezTo>
                    <a:pt x="0" y="19"/>
                    <a:pt x="16" y="1"/>
                    <a:pt x="37" y="1"/>
                  </a:cubicBezTo>
                  <a:lnTo>
                    <a:pt x="133" y="0"/>
                  </a:lnTo>
                  <a:cubicBezTo>
                    <a:pt x="154" y="0"/>
                    <a:pt x="171" y="17"/>
                    <a:pt x="171" y="37"/>
                  </a:cubicBezTo>
                  <a:lnTo>
                    <a:pt x="172" y="136"/>
                  </a:lnTo>
                  <a:cubicBezTo>
                    <a:pt x="172" y="157"/>
                    <a:pt x="155" y="174"/>
                    <a:pt x="135"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56" name="Google Shape;456;p26"/>
            <p:cNvSpPr/>
            <p:nvPr/>
          </p:nvSpPr>
          <p:spPr>
            <a:xfrm>
              <a:off x="965880" y="6369480"/>
              <a:ext cx="61560" cy="62280"/>
            </a:xfrm>
            <a:custGeom>
              <a:rect b="b" l="l" r="r" t="t"/>
              <a:pathLst>
                <a:path extrusionOk="0" h="174" w="172">
                  <a:moveTo>
                    <a:pt x="135" y="174"/>
                  </a:moveTo>
                  <a:lnTo>
                    <a:pt x="39" y="174"/>
                  </a:lnTo>
                  <a:cubicBezTo>
                    <a:pt x="18" y="175"/>
                    <a:pt x="1" y="158"/>
                    <a:pt x="1" y="137"/>
                  </a:cubicBezTo>
                  <a:lnTo>
                    <a:pt x="0" y="39"/>
                  </a:lnTo>
                  <a:cubicBezTo>
                    <a:pt x="0" y="18"/>
                    <a:pt x="17" y="1"/>
                    <a:pt x="37" y="0"/>
                  </a:cubicBezTo>
                  <a:lnTo>
                    <a:pt x="134" y="0"/>
                  </a:lnTo>
                  <a:cubicBezTo>
                    <a:pt x="155" y="0"/>
                    <a:pt x="171" y="17"/>
                    <a:pt x="171" y="37"/>
                  </a:cubicBezTo>
                  <a:lnTo>
                    <a:pt x="172" y="134"/>
                  </a:lnTo>
                  <a:cubicBezTo>
                    <a:pt x="172" y="157"/>
                    <a:pt x="156" y="173"/>
                    <a:pt x="135"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57" name="Google Shape;457;p26"/>
            <p:cNvSpPr/>
            <p:nvPr/>
          </p:nvSpPr>
          <p:spPr>
            <a:xfrm>
              <a:off x="1061280" y="6368760"/>
              <a:ext cx="61920" cy="62280"/>
            </a:xfrm>
            <a:custGeom>
              <a:rect b="b" l="l" r="r" t="t"/>
              <a:pathLst>
                <a:path extrusionOk="0" h="174" w="173">
                  <a:moveTo>
                    <a:pt x="135" y="173"/>
                  </a:moveTo>
                  <a:lnTo>
                    <a:pt x="39" y="174"/>
                  </a:lnTo>
                  <a:cubicBezTo>
                    <a:pt x="19" y="174"/>
                    <a:pt x="2" y="158"/>
                    <a:pt x="2" y="135"/>
                  </a:cubicBezTo>
                  <a:lnTo>
                    <a:pt x="0" y="38"/>
                  </a:lnTo>
                  <a:cubicBezTo>
                    <a:pt x="0" y="18"/>
                    <a:pt x="17" y="1"/>
                    <a:pt x="38" y="1"/>
                  </a:cubicBezTo>
                  <a:lnTo>
                    <a:pt x="134" y="0"/>
                  </a:lnTo>
                  <a:cubicBezTo>
                    <a:pt x="154" y="0"/>
                    <a:pt x="172" y="16"/>
                    <a:pt x="172" y="37"/>
                  </a:cubicBezTo>
                  <a:lnTo>
                    <a:pt x="173" y="134"/>
                  </a:lnTo>
                  <a:cubicBezTo>
                    <a:pt x="173" y="155"/>
                    <a:pt x="156" y="173"/>
                    <a:pt x="135" y="173"/>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58" name="Google Shape;458;p26"/>
            <p:cNvSpPr/>
            <p:nvPr/>
          </p:nvSpPr>
          <p:spPr>
            <a:xfrm>
              <a:off x="871559" y="6447960"/>
              <a:ext cx="61200" cy="62280"/>
            </a:xfrm>
            <a:custGeom>
              <a:rect b="b" l="l" r="r" t="t"/>
              <a:pathLst>
                <a:path extrusionOk="0" h="174" w="171">
                  <a:moveTo>
                    <a:pt x="135" y="173"/>
                  </a:moveTo>
                  <a:lnTo>
                    <a:pt x="39" y="174"/>
                  </a:lnTo>
                  <a:cubicBezTo>
                    <a:pt x="18" y="174"/>
                    <a:pt x="1" y="158"/>
                    <a:pt x="0" y="136"/>
                  </a:cubicBezTo>
                  <a:lnTo>
                    <a:pt x="0" y="38"/>
                  </a:lnTo>
                  <a:cubicBezTo>
                    <a:pt x="-1" y="18"/>
                    <a:pt x="17" y="1"/>
                    <a:pt x="37" y="1"/>
                  </a:cubicBezTo>
                  <a:lnTo>
                    <a:pt x="133" y="0"/>
                  </a:lnTo>
                  <a:cubicBezTo>
                    <a:pt x="154" y="0"/>
                    <a:pt x="170" y="17"/>
                    <a:pt x="171" y="37"/>
                  </a:cubicBezTo>
                  <a:lnTo>
                    <a:pt x="171" y="134"/>
                  </a:lnTo>
                  <a:cubicBezTo>
                    <a:pt x="172" y="155"/>
                    <a:pt x="156" y="173"/>
                    <a:pt x="135" y="173"/>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59" name="Google Shape;459;p26"/>
            <p:cNvSpPr/>
            <p:nvPr/>
          </p:nvSpPr>
          <p:spPr>
            <a:xfrm>
              <a:off x="966600" y="6446879"/>
              <a:ext cx="61560" cy="62640"/>
            </a:xfrm>
            <a:custGeom>
              <a:rect b="b" l="l" r="r" t="t"/>
              <a:pathLst>
                <a:path extrusionOk="0" h="175" w="172">
                  <a:moveTo>
                    <a:pt x="136" y="174"/>
                  </a:moveTo>
                  <a:lnTo>
                    <a:pt x="39" y="175"/>
                  </a:lnTo>
                  <a:cubicBezTo>
                    <a:pt x="18" y="175"/>
                    <a:pt x="1" y="158"/>
                    <a:pt x="1" y="136"/>
                  </a:cubicBezTo>
                  <a:lnTo>
                    <a:pt x="0" y="39"/>
                  </a:lnTo>
                  <a:cubicBezTo>
                    <a:pt x="0" y="19"/>
                    <a:pt x="17" y="2"/>
                    <a:pt x="37" y="2"/>
                  </a:cubicBezTo>
                  <a:lnTo>
                    <a:pt x="133" y="0"/>
                  </a:lnTo>
                  <a:cubicBezTo>
                    <a:pt x="154" y="0"/>
                    <a:pt x="171" y="16"/>
                    <a:pt x="171" y="38"/>
                  </a:cubicBezTo>
                  <a:lnTo>
                    <a:pt x="172" y="135"/>
                  </a:lnTo>
                  <a:cubicBezTo>
                    <a:pt x="172" y="156"/>
                    <a:pt x="156" y="174"/>
                    <a:pt x="136"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60" name="Google Shape;460;p26"/>
            <p:cNvSpPr/>
            <p:nvPr/>
          </p:nvSpPr>
          <p:spPr>
            <a:xfrm>
              <a:off x="1062359" y="6446160"/>
              <a:ext cx="61560" cy="62280"/>
            </a:xfrm>
            <a:custGeom>
              <a:rect b="b" l="l" r="r" t="t"/>
              <a:pathLst>
                <a:path extrusionOk="0" h="174" w="172">
                  <a:moveTo>
                    <a:pt x="134" y="174"/>
                  </a:moveTo>
                  <a:lnTo>
                    <a:pt x="38" y="174"/>
                  </a:lnTo>
                  <a:cubicBezTo>
                    <a:pt x="18" y="175"/>
                    <a:pt x="1" y="157"/>
                    <a:pt x="1" y="136"/>
                  </a:cubicBezTo>
                  <a:lnTo>
                    <a:pt x="0" y="39"/>
                  </a:lnTo>
                  <a:cubicBezTo>
                    <a:pt x="0" y="17"/>
                    <a:pt x="16" y="1"/>
                    <a:pt x="37" y="1"/>
                  </a:cubicBezTo>
                  <a:lnTo>
                    <a:pt x="133" y="0"/>
                  </a:lnTo>
                  <a:cubicBezTo>
                    <a:pt x="153" y="0"/>
                    <a:pt x="171" y="17"/>
                    <a:pt x="171" y="37"/>
                  </a:cubicBezTo>
                  <a:lnTo>
                    <a:pt x="172" y="134"/>
                  </a:lnTo>
                  <a:cubicBezTo>
                    <a:pt x="172" y="156"/>
                    <a:pt x="156" y="173"/>
                    <a:pt x="134"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61" name="Google Shape;461;p26"/>
            <p:cNvSpPr/>
            <p:nvPr/>
          </p:nvSpPr>
          <p:spPr>
            <a:xfrm>
              <a:off x="871919" y="6525360"/>
              <a:ext cx="61920" cy="62640"/>
            </a:xfrm>
            <a:custGeom>
              <a:rect b="b" l="l" r="r" t="t"/>
              <a:pathLst>
                <a:path extrusionOk="0" h="175" w="173">
                  <a:moveTo>
                    <a:pt x="136" y="174"/>
                  </a:moveTo>
                  <a:lnTo>
                    <a:pt x="40" y="175"/>
                  </a:lnTo>
                  <a:cubicBezTo>
                    <a:pt x="19" y="175"/>
                    <a:pt x="1" y="157"/>
                    <a:pt x="1" y="136"/>
                  </a:cubicBezTo>
                  <a:lnTo>
                    <a:pt x="0" y="39"/>
                  </a:lnTo>
                  <a:cubicBezTo>
                    <a:pt x="0" y="17"/>
                    <a:pt x="18" y="1"/>
                    <a:pt x="38" y="1"/>
                  </a:cubicBezTo>
                  <a:lnTo>
                    <a:pt x="134" y="0"/>
                  </a:lnTo>
                  <a:cubicBezTo>
                    <a:pt x="156" y="0"/>
                    <a:pt x="171" y="16"/>
                    <a:pt x="171" y="37"/>
                  </a:cubicBezTo>
                  <a:lnTo>
                    <a:pt x="173" y="134"/>
                  </a:lnTo>
                  <a:cubicBezTo>
                    <a:pt x="173" y="156"/>
                    <a:pt x="157" y="174"/>
                    <a:pt x="136"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62" name="Google Shape;462;p26"/>
            <p:cNvSpPr/>
            <p:nvPr/>
          </p:nvSpPr>
          <p:spPr>
            <a:xfrm>
              <a:off x="967320" y="6524280"/>
              <a:ext cx="61560" cy="62640"/>
            </a:xfrm>
            <a:custGeom>
              <a:rect b="b" l="l" r="r" t="t"/>
              <a:pathLst>
                <a:path extrusionOk="0" h="175" w="172">
                  <a:moveTo>
                    <a:pt x="135" y="174"/>
                  </a:moveTo>
                  <a:lnTo>
                    <a:pt x="39" y="175"/>
                  </a:lnTo>
                  <a:cubicBezTo>
                    <a:pt x="18" y="175"/>
                    <a:pt x="1" y="158"/>
                    <a:pt x="1" y="137"/>
                  </a:cubicBezTo>
                  <a:lnTo>
                    <a:pt x="0" y="39"/>
                  </a:lnTo>
                  <a:cubicBezTo>
                    <a:pt x="0" y="18"/>
                    <a:pt x="16" y="1"/>
                    <a:pt x="38" y="1"/>
                  </a:cubicBezTo>
                  <a:lnTo>
                    <a:pt x="134" y="0"/>
                  </a:lnTo>
                  <a:cubicBezTo>
                    <a:pt x="154" y="0"/>
                    <a:pt x="171" y="18"/>
                    <a:pt x="171" y="38"/>
                  </a:cubicBezTo>
                  <a:lnTo>
                    <a:pt x="172" y="135"/>
                  </a:lnTo>
                  <a:cubicBezTo>
                    <a:pt x="172" y="157"/>
                    <a:pt x="156" y="174"/>
                    <a:pt x="135" y="174"/>
                  </a:cubicBezTo>
                  <a:close/>
                </a:path>
              </a:pathLst>
            </a:custGeom>
            <a:solidFill>
              <a:srgbClr val="B4B5B6"/>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63" name="Google Shape;463;p26"/>
            <p:cNvSpPr/>
            <p:nvPr/>
          </p:nvSpPr>
          <p:spPr>
            <a:xfrm>
              <a:off x="1063080" y="6523560"/>
              <a:ext cx="61560" cy="62640"/>
            </a:xfrm>
            <a:custGeom>
              <a:rect b="b" l="l" r="r" t="t"/>
              <a:pathLst>
                <a:path extrusionOk="0" h="175" w="172">
                  <a:moveTo>
                    <a:pt x="134" y="173"/>
                  </a:moveTo>
                  <a:lnTo>
                    <a:pt x="38" y="175"/>
                  </a:lnTo>
                  <a:cubicBezTo>
                    <a:pt x="18" y="175"/>
                    <a:pt x="1" y="159"/>
                    <a:pt x="1" y="136"/>
                  </a:cubicBezTo>
                  <a:lnTo>
                    <a:pt x="0" y="39"/>
                  </a:lnTo>
                  <a:cubicBezTo>
                    <a:pt x="0" y="19"/>
                    <a:pt x="16" y="1"/>
                    <a:pt x="36" y="1"/>
                  </a:cubicBezTo>
                  <a:lnTo>
                    <a:pt x="133" y="0"/>
                  </a:lnTo>
                  <a:cubicBezTo>
                    <a:pt x="154" y="0"/>
                    <a:pt x="171" y="17"/>
                    <a:pt x="171" y="38"/>
                  </a:cubicBezTo>
                  <a:lnTo>
                    <a:pt x="172" y="135"/>
                  </a:lnTo>
                  <a:cubicBezTo>
                    <a:pt x="172" y="156"/>
                    <a:pt x="156" y="173"/>
                    <a:pt x="134" y="173"/>
                  </a:cubicBezTo>
                  <a:close/>
                </a:path>
              </a:pathLst>
            </a:custGeom>
            <a:solidFill>
              <a:srgbClr val="F89B4A"/>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grpSp>
      <p:grpSp>
        <p:nvGrpSpPr>
          <p:cNvPr id="464" name="Google Shape;464;p26"/>
          <p:cNvGrpSpPr/>
          <p:nvPr/>
        </p:nvGrpSpPr>
        <p:grpSpPr>
          <a:xfrm>
            <a:off x="471568" y="677566"/>
            <a:ext cx="1396255" cy="783386"/>
            <a:chOff x="1488239" y="5631480"/>
            <a:chExt cx="714600" cy="401040"/>
          </a:xfrm>
        </p:grpSpPr>
        <p:sp>
          <p:nvSpPr>
            <p:cNvPr id="465" name="Google Shape;465;p26"/>
            <p:cNvSpPr/>
            <p:nvPr/>
          </p:nvSpPr>
          <p:spPr>
            <a:xfrm>
              <a:off x="1645920" y="5767200"/>
              <a:ext cx="401040" cy="265320"/>
            </a:xfrm>
            <a:custGeom>
              <a:rect b="b" l="l" r="r" t="t"/>
              <a:pathLst>
                <a:path extrusionOk="0" h="738" w="1115">
                  <a:moveTo>
                    <a:pt x="1112" y="0"/>
                  </a:moveTo>
                  <a:lnTo>
                    <a:pt x="1115" y="590"/>
                  </a:lnTo>
                  <a:cubicBezTo>
                    <a:pt x="769" y="784"/>
                    <a:pt x="350" y="786"/>
                    <a:pt x="3" y="597"/>
                  </a:cubicBezTo>
                  <a:lnTo>
                    <a:pt x="0" y="6"/>
                  </a:lnTo>
                  <a:close/>
                </a:path>
              </a:pathLst>
            </a:custGeom>
            <a:solidFill>
              <a:srgbClr val="30303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66" name="Google Shape;466;p26"/>
            <p:cNvSpPr/>
            <p:nvPr/>
          </p:nvSpPr>
          <p:spPr>
            <a:xfrm>
              <a:off x="1645920" y="5767200"/>
              <a:ext cx="400320" cy="264960"/>
            </a:xfrm>
            <a:custGeom>
              <a:rect b="b" l="l" r="r" t="t"/>
              <a:pathLst>
                <a:path extrusionOk="0" h="737" w="1113">
                  <a:moveTo>
                    <a:pt x="139" y="6"/>
                  </a:moveTo>
                  <a:lnTo>
                    <a:pt x="1112" y="0"/>
                  </a:lnTo>
                  <a:lnTo>
                    <a:pt x="1113" y="283"/>
                  </a:lnTo>
                  <a:lnTo>
                    <a:pt x="614" y="477"/>
                  </a:lnTo>
                  <a:lnTo>
                    <a:pt x="141" y="298"/>
                  </a:lnTo>
                  <a:lnTo>
                    <a:pt x="142" y="596"/>
                  </a:lnTo>
                  <a:cubicBezTo>
                    <a:pt x="295" y="679"/>
                    <a:pt x="461" y="726"/>
                    <a:pt x="628" y="735"/>
                  </a:cubicBezTo>
                  <a:cubicBezTo>
                    <a:pt x="415" y="749"/>
                    <a:pt x="198" y="703"/>
                    <a:pt x="3" y="597"/>
                  </a:cubicBezTo>
                  <a:lnTo>
                    <a:pt x="1" y="246"/>
                  </a:lnTo>
                  <a:lnTo>
                    <a:pt x="0" y="6"/>
                  </a:ln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67" name="Google Shape;467;p26"/>
            <p:cNvSpPr/>
            <p:nvPr/>
          </p:nvSpPr>
          <p:spPr>
            <a:xfrm>
              <a:off x="1488239" y="5631480"/>
              <a:ext cx="714600" cy="273600"/>
            </a:xfrm>
            <a:custGeom>
              <a:rect b="b" l="l" r="r" t="t"/>
              <a:pathLst>
                <a:path extrusionOk="0" h="761" w="1986">
                  <a:moveTo>
                    <a:pt x="0" y="386"/>
                  </a:moveTo>
                  <a:lnTo>
                    <a:pt x="995" y="761"/>
                  </a:lnTo>
                  <a:lnTo>
                    <a:pt x="1986" y="375"/>
                  </a:lnTo>
                  <a:lnTo>
                    <a:pt x="991" y="0"/>
                  </a:lnTo>
                  <a:close/>
                </a:path>
              </a:pathLst>
            </a:custGeom>
            <a:solidFill>
              <a:srgbClr val="4D4C4D"/>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grpSp>
      <p:grpSp>
        <p:nvGrpSpPr>
          <p:cNvPr id="468" name="Google Shape;468;p26"/>
          <p:cNvGrpSpPr/>
          <p:nvPr/>
        </p:nvGrpSpPr>
        <p:grpSpPr>
          <a:xfrm rot="2699552">
            <a:off x="423219" y="3800971"/>
            <a:ext cx="1528295" cy="356579"/>
            <a:chOff x="608040" y="5821200"/>
            <a:chExt cx="782280" cy="182520"/>
          </a:xfrm>
        </p:grpSpPr>
        <p:sp>
          <p:nvSpPr>
            <p:cNvPr id="469" name="Google Shape;469;p26"/>
            <p:cNvSpPr/>
            <p:nvPr/>
          </p:nvSpPr>
          <p:spPr>
            <a:xfrm>
              <a:off x="608040" y="5821200"/>
              <a:ext cx="781919" cy="182160"/>
            </a:xfrm>
            <a:custGeom>
              <a:rect b="b" l="l" r="r" t="t"/>
              <a:pathLst>
                <a:path extrusionOk="0" h="507" w="2173">
                  <a:moveTo>
                    <a:pt x="2111" y="500"/>
                  </a:moveTo>
                  <a:cubicBezTo>
                    <a:pt x="2195" y="345"/>
                    <a:pt x="2194" y="156"/>
                    <a:pt x="2110" y="0"/>
                  </a:cubicBezTo>
                  <a:lnTo>
                    <a:pt x="61" y="7"/>
                  </a:lnTo>
                  <a:cubicBezTo>
                    <a:pt x="-21" y="163"/>
                    <a:pt x="-20" y="352"/>
                    <a:pt x="63" y="507"/>
                  </a:cubicBezTo>
                  <a:close/>
                </a:path>
              </a:pathLst>
            </a:custGeom>
            <a:solidFill>
              <a:srgbClr val="A6DFF8"/>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70" name="Google Shape;470;p26"/>
            <p:cNvSpPr/>
            <p:nvPr/>
          </p:nvSpPr>
          <p:spPr>
            <a:xfrm>
              <a:off x="848159" y="5821920"/>
              <a:ext cx="302400" cy="180720"/>
            </a:xfrm>
            <a:custGeom>
              <a:rect b="b" l="l" r="r" t="t"/>
              <a:pathLst>
                <a:path extrusionOk="0" h="503" w="841">
                  <a:moveTo>
                    <a:pt x="779" y="500"/>
                  </a:moveTo>
                  <a:cubicBezTo>
                    <a:pt x="862" y="345"/>
                    <a:pt x="861" y="156"/>
                    <a:pt x="777" y="0"/>
                  </a:cubicBezTo>
                  <a:lnTo>
                    <a:pt x="61" y="2"/>
                  </a:lnTo>
                  <a:cubicBezTo>
                    <a:pt x="-21" y="159"/>
                    <a:pt x="-20" y="347"/>
                    <a:pt x="63" y="503"/>
                  </a:cubicBezTo>
                  <a:close/>
                </a:path>
              </a:pathLst>
            </a:custGeom>
            <a:solidFill>
              <a:srgbClr val="71A2B5"/>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71" name="Google Shape;471;p26"/>
            <p:cNvSpPr/>
            <p:nvPr/>
          </p:nvSpPr>
          <p:spPr>
            <a:xfrm>
              <a:off x="608040" y="5882040"/>
              <a:ext cx="782280" cy="121680"/>
            </a:xfrm>
            <a:custGeom>
              <a:rect b="b" l="l" r="r" t="t"/>
              <a:pathLst>
                <a:path extrusionOk="0" h="339" w="2174">
                  <a:moveTo>
                    <a:pt x="6" y="7"/>
                  </a:moveTo>
                  <a:cubicBezTo>
                    <a:pt x="15" y="67"/>
                    <a:pt x="35" y="124"/>
                    <a:pt x="63" y="178"/>
                  </a:cubicBezTo>
                  <a:lnTo>
                    <a:pt x="2111" y="170"/>
                  </a:lnTo>
                  <a:cubicBezTo>
                    <a:pt x="2139" y="117"/>
                    <a:pt x="2159" y="60"/>
                    <a:pt x="2167" y="0"/>
                  </a:cubicBezTo>
                  <a:cubicBezTo>
                    <a:pt x="2185" y="112"/>
                    <a:pt x="2167" y="228"/>
                    <a:pt x="2111" y="332"/>
                  </a:cubicBezTo>
                  <a:lnTo>
                    <a:pt x="64" y="339"/>
                  </a:lnTo>
                  <a:cubicBezTo>
                    <a:pt x="8" y="237"/>
                    <a:pt x="-11" y="120"/>
                    <a:pt x="6" y="7"/>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72" name="Google Shape;472;p26"/>
            <p:cNvSpPr/>
            <p:nvPr/>
          </p:nvSpPr>
          <p:spPr>
            <a:xfrm>
              <a:off x="1147680" y="5859720"/>
              <a:ext cx="118800" cy="103680"/>
            </a:xfrm>
            <a:custGeom>
              <a:rect b="b" l="l" r="r" t="t"/>
              <a:pathLst>
                <a:path extrusionOk="0" h="289" w="331">
                  <a:moveTo>
                    <a:pt x="331" y="288"/>
                  </a:moveTo>
                  <a:lnTo>
                    <a:pt x="262" y="144"/>
                  </a:lnTo>
                  <a:lnTo>
                    <a:pt x="330" y="0"/>
                  </a:lnTo>
                  <a:lnTo>
                    <a:pt x="0" y="0"/>
                  </a:lnTo>
                  <a:lnTo>
                    <a:pt x="1" y="289"/>
                  </a:lnTo>
                  <a:close/>
                </a:path>
              </a:pathLst>
            </a:custGeom>
            <a:solidFill>
              <a:srgbClr val="E28125"/>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73" name="Google Shape;473;p26"/>
            <p:cNvSpPr/>
            <p:nvPr/>
          </p:nvSpPr>
          <p:spPr>
            <a:xfrm>
              <a:off x="1147680" y="5859720"/>
              <a:ext cx="118440" cy="11160"/>
            </a:xfrm>
            <a:custGeom>
              <a:rect b="b" l="l" r="r" t="t"/>
              <a:pathLst>
                <a:path extrusionOk="0" h="32" w="330">
                  <a:moveTo>
                    <a:pt x="0" y="32"/>
                  </a:moveTo>
                  <a:lnTo>
                    <a:pt x="0" y="0"/>
                  </a:lnTo>
                  <a:lnTo>
                    <a:pt x="330" y="0"/>
                  </a:lnTo>
                  <a:lnTo>
                    <a:pt x="315" y="31"/>
                  </a:lnTo>
                  <a:close/>
                </a:path>
              </a:pathLst>
            </a:custGeom>
            <a:solidFill>
              <a:srgbClr val="F9A819"/>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74" name="Google Shape;474;p26"/>
            <p:cNvSpPr/>
            <p:nvPr/>
          </p:nvSpPr>
          <p:spPr>
            <a:xfrm>
              <a:off x="1147680" y="5952240"/>
              <a:ext cx="118800" cy="11160"/>
            </a:xfrm>
            <a:custGeom>
              <a:rect b="b" l="l" r="r" t="t"/>
              <a:pathLst>
                <a:path extrusionOk="0" h="32" w="331">
                  <a:moveTo>
                    <a:pt x="0" y="1"/>
                  </a:moveTo>
                  <a:lnTo>
                    <a:pt x="316" y="0"/>
                  </a:lnTo>
                  <a:lnTo>
                    <a:pt x="331" y="31"/>
                  </a:lnTo>
                  <a:lnTo>
                    <a:pt x="1" y="32"/>
                  </a:lnTo>
                  <a:close/>
                </a:path>
              </a:pathLst>
            </a:custGeom>
            <a:solidFill>
              <a:srgbClr val="F9A819"/>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75" name="Google Shape;475;p26"/>
            <p:cNvSpPr/>
            <p:nvPr/>
          </p:nvSpPr>
          <p:spPr>
            <a:xfrm>
              <a:off x="1034639" y="5832000"/>
              <a:ext cx="156600" cy="159840"/>
            </a:xfrm>
            <a:custGeom>
              <a:rect b="b" l="l" r="r" t="t"/>
              <a:pathLst>
                <a:path extrusionOk="0" h="445" w="436">
                  <a:moveTo>
                    <a:pt x="19" y="256"/>
                  </a:moveTo>
                  <a:cubicBezTo>
                    <a:pt x="37" y="266"/>
                    <a:pt x="43" y="289"/>
                    <a:pt x="34" y="307"/>
                  </a:cubicBezTo>
                  <a:cubicBezTo>
                    <a:pt x="21" y="333"/>
                    <a:pt x="40" y="364"/>
                    <a:pt x="69" y="362"/>
                  </a:cubicBezTo>
                  <a:cubicBezTo>
                    <a:pt x="90" y="361"/>
                    <a:pt x="107" y="377"/>
                    <a:pt x="109" y="397"/>
                  </a:cubicBezTo>
                  <a:cubicBezTo>
                    <a:pt x="111" y="425"/>
                    <a:pt x="145" y="440"/>
                    <a:pt x="168" y="423"/>
                  </a:cubicBezTo>
                  <a:cubicBezTo>
                    <a:pt x="184" y="411"/>
                    <a:pt x="207" y="414"/>
                    <a:pt x="219" y="430"/>
                  </a:cubicBezTo>
                  <a:cubicBezTo>
                    <a:pt x="237" y="455"/>
                    <a:pt x="273" y="448"/>
                    <a:pt x="284" y="421"/>
                  </a:cubicBezTo>
                  <a:cubicBezTo>
                    <a:pt x="290" y="402"/>
                    <a:pt x="312" y="393"/>
                    <a:pt x="331" y="399"/>
                  </a:cubicBezTo>
                  <a:cubicBezTo>
                    <a:pt x="358" y="409"/>
                    <a:pt x="385" y="385"/>
                    <a:pt x="379" y="355"/>
                  </a:cubicBezTo>
                  <a:cubicBezTo>
                    <a:pt x="374" y="336"/>
                    <a:pt x="387" y="316"/>
                    <a:pt x="407" y="311"/>
                  </a:cubicBezTo>
                  <a:cubicBezTo>
                    <a:pt x="435" y="305"/>
                    <a:pt x="445" y="270"/>
                    <a:pt x="425" y="248"/>
                  </a:cubicBezTo>
                  <a:cubicBezTo>
                    <a:pt x="411" y="234"/>
                    <a:pt x="411" y="210"/>
                    <a:pt x="425" y="196"/>
                  </a:cubicBezTo>
                  <a:cubicBezTo>
                    <a:pt x="445" y="174"/>
                    <a:pt x="434" y="139"/>
                    <a:pt x="406" y="132"/>
                  </a:cubicBezTo>
                  <a:cubicBezTo>
                    <a:pt x="387" y="128"/>
                    <a:pt x="374" y="109"/>
                    <a:pt x="378" y="89"/>
                  </a:cubicBezTo>
                  <a:cubicBezTo>
                    <a:pt x="384" y="59"/>
                    <a:pt x="357" y="36"/>
                    <a:pt x="330" y="46"/>
                  </a:cubicBezTo>
                  <a:cubicBezTo>
                    <a:pt x="311" y="52"/>
                    <a:pt x="289" y="43"/>
                    <a:pt x="282" y="24"/>
                  </a:cubicBezTo>
                  <a:cubicBezTo>
                    <a:pt x="272" y="-3"/>
                    <a:pt x="236" y="-8"/>
                    <a:pt x="218" y="15"/>
                  </a:cubicBezTo>
                  <a:cubicBezTo>
                    <a:pt x="205" y="31"/>
                    <a:pt x="183" y="35"/>
                    <a:pt x="167" y="23"/>
                  </a:cubicBezTo>
                  <a:cubicBezTo>
                    <a:pt x="143" y="6"/>
                    <a:pt x="110" y="20"/>
                    <a:pt x="108" y="50"/>
                  </a:cubicBezTo>
                  <a:cubicBezTo>
                    <a:pt x="106" y="70"/>
                    <a:pt x="89" y="87"/>
                    <a:pt x="68" y="86"/>
                  </a:cubicBezTo>
                  <a:cubicBezTo>
                    <a:pt x="39" y="83"/>
                    <a:pt x="20" y="114"/>
                    <a:pt x="33" y="140"/>
                  </a:cubicBezTo>
                  <a:cubicBezTo>
                    <a:pt x="43" y="157"/>
                    <a:pt x="36" y="181"/>
                    <a:pt x="19" y="191"/>
                  </a:cubicBezTo>
                  <a:cubicBezTo>
                    <a:pt x="-6" y="205"/>
                    <a:pt x="-6" y="242"/>
                    <a:pt x="19" y="256"/>
                  </a:cubicBezTo>
                  <a:close/>
                </a:path>
              </a:pathLst>
            </a:custGeom>
            <a:solidFill>
              <a:srgbClr val="F99B33"/>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476" name="Google Shape;476;p26"/>
            <p:cNvSpPr/>
            <p:nvPr/>
          </p:nvSpPr>
          <p:spPr>
            <a:xfrm>
              <a:off x="1050120" y="5847840"/>
              <a:ext cx="126000" cy="128520"/>
            </a:xfrm>
            <a:custGeom>
              <a:rect b="b" l="l" r="r" t="t"/>
              <a:pathLst>
                <a:path extrusionOk="0" h="358" w="351">
                  <a:moveTo>
                    <a:pt x="15" y="206"/>
                  </a:moveTo>
                  <a:cubicBezTo>
                    <a:pt x="29" y="214"/>
                    <a:pt x="35" y="232"/>
                    <a:pt x="27" y="246"/>
                  </a:cubicBezTo>
                  <a:cubicBezTo>
                    <a:pt x="16" y="267"/>
                    <a:pt x="32" y="293"/>
                    <a:pt x="56" y="291"/>
                  </a:cubicBezTo>
                  <a:cubicBezTo>
                    <a:pt x="72" y="290"/>
                    <a:pt x="85" y="302"/>
                    <a:pt x="87" y="318"/>
                  </a:cubicBezTo>
                  <a:cubicBezTo>
                    <a:pt x="89" y="342"/>
                    <a:pt x="115" y="354"/>
                    <a:pt x="135" y="341"/>
                  </a:cubicBezTo>
                  <a:cubicBezTo>
                    <a:pt x="148" y="331"/>
                    <a:pt x="166" y="333"/>
                    <a:pt x="176" y="345"/>
                  </a:cubicBezTo>
                  <a:cubicBezTo>
                    <a:pt x="191" y="365"/>
                    <a:pt x="219" y="360"/>
                    <a:pt x="228" y="339"/>
                  </a:cubicBezTo>
                  <a:cubicBezTo>
                    <a:pt x="233" y="323"/>
                    <a:pt x="251" y="315"/>
                    <a:pt x="265" y="321"/>
                  </a:cubicBezTo>
                  <a:cubicBezTo>
                    <a:pt x="288" y="328"/>
                    <a:pt x="310" y="309"/>
                    <a:pt x="305" y="287"/>
                  </a:cubicBezTo>
                  <a:cubicBezTo>
                    <a:pt x="302" y="270"/>
                    <a:pt x="312" y="254"/>
                    <a:pt x="327" y="250"/>
                  </a:cubicBezTo>
                  <a:cubicBezTo>
                    <a:pt x="350" y="245"/>
                    <a:pt x="358" y="217"/>
                    <a:pt x="342" y="200"/>
                  </a:cubicBezTo>
                  <a:cubicBezTo>
                    <a:pt x="330" y="187"/>
                    <a:pt x="330" y="169"/>
                    <a:pt x="342" y="157"/>
                  </a:cubicBezTo>
                  <a:cubicBezTo>
                    <a:pt x="358" y="140"/>
                    <a:pt x="349" y="113"/>
                    <a:pt x="327" y="107"/>
                  </a:cubicBezTo>
                  <a:cubicBezTo>
                    <a:pt x="311" y="103"/>
                    <a:pt x="301" y="87"/>
                    <a:pt x="304" y="71"/>
                  </a:cubicBezTo>
                  <a:cubicBezTo>
                    <a:pt x="309" y="47"/>
                    <a:pt x="287" y="28"/>
                    <a:pt x="264" y="36"/>
                  </a:cubicBezTo>
                  <a:cubicBezTo>
                    <a:pt x="250" y="43"/>
                    <a:pt x="233" y="34"/>
                    <a:pt x="227" y="19"/>
                  </a:cubicBezTo>
                  <a:cubicBezTo>
                    <a:pt x="218" y="-3"/>
                    <a:pt x="190" y="-7"/>
                    <a:pt x="175" y="12"/>
                  </a:cubicBezTo>
                  <a:cubicBezTo>
                    <a:pt x="165" y="25"/>
                    <a:pt x="147" y="28"/>
                    <a:pt x="134" y="18"/>
                  </a:cubicBezTo>
                  <a:cubicBezTo>
                    <a:pt x="115" y="4"/>
                    <a:pt x="88" y="17"/>
                    <a:pt x="86" y="41"/>
                  </a:cubicBezTo>
                  <a:cubicBezTo>
                    <a:pt x="85" y="56"/>
                    <a:pt x="71" y="69"/>
                    <a:pt x="55" y="68"/>
                  </a:cubicBezTo>
                  <a:cubicBezTo>
                    <a:pt x="32" y="67"/>
                    <a:pt x="15" y="91"/>
                    <a:pt x="26" y="113"/>
                  </a:cubicBezTo>
                  <a:cubicBezTo>
                    <a:pt x="35" y="126"/>
                    <a:pt x="29" y="145"/>
                    <a:pt x="15" y="153"/>
                  </a:cubicBezTo>
                  <a:cubicBezTo>
                    <a:pt x="-6" y="164"/>
                    <a:pt x="-5" y="195"/>
                    <a:pt x="15" y="206"/>
                  </a:cubicBezTo>
                  <a:close/>
                </a:path>
              </a:pathLst>
            </a:custGeom>
            <a:solidFill>
              <a:srgbClr val="F7902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1" name="Shape 481"/>
        <p:cNvGrpSpPr/>
        <p:nvPr/>
      </p:nvGrpSpPr>
      <p:grpSpPr>
        <a:xfrm>
          <a:off x="0" y="0"/>
          <a:ext cx="0" cy="0"/>
          <a:chOff x="0" y="0"/>
          <a:chExt cx="0" cy="0"/>
        </a:xfrm>
      </p:grpSpPr>
      <p:sp>
        <p:nvSpPr>
          <p:cNvPr id="482" name="Google Shape;482;p27"/>
          <p:cNvSpPr/>
          <p:nvPr/>
        </p:nvSpPr>
        <p:spPr>
          <a:xfrm>
            <a:off x="0" y="0"/>
            <a:ext cx="9144000" cy="5143500"/>
          </a:xfrm>
          <a:prstGeom prst="rect">
            <a:avLst/>
          </a:prstGeom>
          <a:solidFill>
            <a:schemeClr val="accent4"/>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nvGrpSpPr>
          <p:cNvPr id="483" name="Google Shape;483;p27"/>
          <p:cNvGrpSpPr/>
          <p:nvPr/>
        </p:nvGrpSpPr>
        <p:grpSpPr>
          <a:xfrm>
            <a:off x="459762" y="481441"/>
            <a:ext cx="8224602" cy="4179925"/>
            <a:chOff x="2451357" y="2548699"/>
            <a:chExt cx="19610400" cy="8598900"/>
          </a:xfrm>
        </p:grpSpPr>
        <p:sp>
          <p:nvSpPr>
            <p:cNvPr id="484" name="Google Shape;484;p27"/>
            <p:cNvSpPr/>
            <p:nvPr/>
          </p:nvSpPr>
          <p:spPr>
            <a:xfrm>
              <a:off x="2451357" y="2548699"/>
              <a:ext cx="19610400" cy="8598900"/>
            </a:xfrm>
            <a:prstGeom prst="rect">
              <a:avLst/>
            </a:prstGeom>
            <a:solidFill>
              <a:schemeClr val="accent5"/>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485" name="Google Shape;485;p27"/>
            <p:cNvSpPr/>
            <p:nvPr/>
          </p:nvSpPr>
          <p:spPr>
            <a:xfrm>
              <a:off x="2880524" y="2999001"/>
              <a:ext cx="18679500" cy="7711500"/>
            </a:xfrm>
            <a:prstGeom prst="rect">
              <a:avLst/>
            </a:prstGeom>
            <a:solidFill>
              <a:schemeClr val="accent1"/>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sp>
        <p:nvSpPr>
          <p:cNvPr id="486" name="Google Shape;486;p27"/>
          <p:cNvSpPr txBox="1"/>
          <p:nvPr/>
        </p:nvSpPr>
        <p:spPr>
          <a:xfrm>
            <a:off x="1024113" y="969450"/>
            <a:ext cx="70959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000">
                <a:solidFill>
                  <a:schemeClr val="lt1"/>
                </a:solidFill>
                <a:latin typeface="Lato"/>
                <a:ea typeface="Lato"/>
                <a:cs typeface="Lato"/>
                <a:sym typeface="Lato"/>
              </a:rPr>
              <a:t>References</a:t>
            </a:r>
            <a:endParaRPr sz="3000">
              <a:solidFill>
                <a:schemeClr val="lt1"/>
              </a:solidFill>
              <a:latin typeface="Lato"/>
              <a:ea typeface="Lato"/>
              <a:cs typeface="Lato"/>
              <a:sym typeface="Lato"/>
            </a:endParaRPr>
          </a:p>
        </p:txBody>
      </p:sp>
      <p:sp>
        <p:nvSpPr>
          <p:cNvPr id="487" name="Google Shape;487;p27"/>
          <p:cNvSpPr txBox="1"/>
          <p:nvPr/>
        </p:nvSpPr>
        <p:spPr>
          <a:xfrm>
            <a:off x="888675" y="1777325"/>
            <a:ext cx="7311300" cy="1723800"/>
          </a:xfrm>
          <a:prstGeom prst="rect">
            <a:avLst/>
          </a:prstGeom>
          <a:noFill/>
          <a:ln>
            <a:noFill/>
          </a:ln>
        </p:spPr>
        <p:txBody>
          <a:bodyPr anchorCtr="0" anchor="t" bIns="91425" lIns="91425" spcFirstLastPara="1" rIns="91425" wrap="square" tIns="91425">
            <a:spAutoFit/>
          </a:bodyPr>
          <a:lstStyle/>
          <a:p>
            <a:pPr indent="0" lvl="0" marL="0" rtl="0" algn="l">
              <a:lnSpc>
                <a:spcPct val="200000"/>
              </a:lnSpc>
              <a:spcBef>
                <a:spcPts val="0"/>
              </a:spcBef>
              <a:spcAft>
                <a:spcPts val="0"/>
              </a:spcAft>
              <a:buNone/>
            </a:pPr>
            <a:r>
              <a:rPr lang="en" sz="2000">
                <a:solidFill>
                  <a:schemeClr val="lt1"/>
                </a:solidFill>
                <a:latin typeface="Lato"/>
                <a:ea typeface="Lato"/>
                <a:cs typeface="Lato"/>
                <a:sym typeface="Lato"/>
              </a:rPr>
              <a:t>Hallam, M. K. (2009). Another piece of the language learning </a:t>
            </a:r>
            <a:endParaRPr sz="2000">
              <a:solidFill>
                <a:schemeClr val="lt1"/>
              </a:solidFill>
              <a:latin typeface="Lato"/>
              <a:ea typeface="Lato"/>
              <a:cs typeface="Lato"/>
              <a:sym typeface="Lato"/>
            </a:endParaRPr>
          </a:p>
          <a:p>
            <a:pPr indent="457200" lvl="0" marL="0" rtl="0" algn="l">
              <a:lnSpc>
                <a:spcPct val="200000"/>
              </a:lnSpc>
              <a:spcBef>
                <a:spcPts val="0"/>
              </a:spcBef>
              <a:spcAft>
                <a:spcPts val="0"/>
              </a:spcAft>
              <a:buNone/>
            </a:pPr>
            <a:r>
              <a:rPr lang="en" sz="2000">
                <a:solidFill>
                  <a:schemeClr val="lt1"/>
                </a:solidFill>
                <a:latin typeface="Lato"/>
                <a:ea typeface="Lato"/>
                <a:cs typeface="Lato"/>
                <a:sym typeface="Lato"/>
              </a:rPr>
              <a:t>puzzle: Why teacher dispositions are a crucial aspect of </a:t>
            </a:r>
            <a:endParaRPr sz="2000">
              <a:solidFill>
                <a:schemeClr val="lt1"/>
              </a:solidFill>
              <a:latin typeface="Lato"/>
              <a:ea typeface="Lato"/>
              <a:cs typeface="Lato"/>
              <a:sym typeface="Lato"/>
            </a:endParaRPr>
          </a:p>
          <a:p>
            <a:pPr indent="457200" lvl="0" marL="0" rtl="0" algn="l">
              <a:lnSpc>
                <a:spcPct val="200000"/>
              </a:lnSpc>
              <a:spcBef>
                <a:spcPts val="0"/>
              </a:spcBef>
              <a:spcAft>
                <a:spcPts val="0"/>
              </a:spcAft>
              <a:buNone/>
            </a:pPr>
            <a:r>
              <a:rPr lang="en" sz="2000">
                <a:solidFill>
                  <a:schemeClr val="lt1"/>
                </a:solidFill>
                <a:latin typeface="Lato"/>
                <a:ea typeface="Lato"/>
                <a:cs typeface="Lato"/>
                <a:sym typeface="Lato"/>
              </a:rPr>
              <a:t>student success. The Language Educator, 4(1), 26–29. </a:t>
            </a:r>
            <a:endParaRPr sz="2000">
              <a:solidFill>
                <a:schemeClr val="lt1"/>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6"/>
          <p:cNvSpPr/>
          <p:nvPr/>
        </p:nvSpPr>
        <p:spPr>
          <a:xfrm>
            <a:off x="0" y="0"/>
            <a:ext cx="9144000" cy="5143500"/>
          </a:xfrm>
          <a:prstGeom prst="rect">
            <a:avLst/>
          </a:prstGeom>
          <a:solidFill>
            <a:schemeClr val="accent4"/>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nvGrpSpPr>
          <p:cNvPr id="211" name="Google Shape;211;p16"/>
          <p:cNvGrpSpPr/>
          <p:nvPr/>
        </p:nvGrpSpPr>
        <p:grpSpPr>
          <a:xfrm>
            <a:off x="459762" y="481441"/>
            <a:ext cx="8224603" cy="4179952"/>
            <a:chOff x="2451357" y="2548699"/>
            <a:chExt cx="19610404" cy="8598955"/>
          </a:xfrm>
        </p:grpSpPr>
        <p:sp>
          <p:nvSpPr>
            <p:cNvPr id="212" name="Google Shape;212;p16"/>
            <p:cNvSpPr/>
            <p:nvPr/>
          </p:nvSpPr>
          <p:spPr>
            <a:xfrm>
              <a:off x="2451357" y="2548699"/>
              <a:ext cx="19610404" cy="8598955"/>
            </a:xfrm>
            <a:prstGeom prst="rect">
              <a:avLst/>
            </a:prstGeom>
            <a:solidFill>
              <a:schemeClr val="accent5"/>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213" name="Google Shape;213;p16"/>
            <p:cNvSpPr/>
            <p:nvPr/>
          </p:nvSpPr>
          <p:spPr>
            <a:xfrm>
              <a:off x="2880524" y="2999001"/>
              <a:ext cx="18679381" cy="7711472"/>
            </a:xfrm>
            <a:prstGeom prst="rect">
              <a:avLst/>
            </a:prstGeom>
            <a:solidFill>
              <a:schemeClr val="accent1"/>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grpSp>
        <p:nvGrpSpPr>
          <p:cNvPr id="214" name="Google Shape;214;p16"/>
          <p:cNvGrpSpPr/>
          <p:nvPr/>
        </p:nvGrpSpPr>
        <p:grpSpPr>
          <a:xfrm>
            <a:off x="1065855" y="1432162"/>
            <a:ext cx="4152844" cy="2667985"/>
            <a:chOff x="3024691" y="3589149"/>
            <a:chExt cx="8731800" cy="5320011"/>
          </a:xfrm>
        </p:grpSpPr>
        <p:sp>
          <p:nvSpPr>
            <p:cNvPr id="215" name="Google Shape;215;p16"/>
            <p:cNvSpPr txBox="1"/>
            <p:nvPr/>
          </p:nvSpPr>
          <p:spPr>
            <a:xfrm>
              <a:off x="3167185" y="5922731"/>
              <a:ext cx="8009100" cy="774900"/>
            </a:xfrm>
            <a:prstGeom prst="rect">
              <a:avLst/>
            </a:prstGeom>
            <a:noFill/>
            <a:ln>
              <a:noFill/>
            </a:ln>
          </p:spPr>
          <p:txBody>
            <a:bodyPr anchorCtr="0" anchor="t" bIns="17150" lIns="34300" spcFirstLastPara="1" rIns="34300" wrap="square" tIns="17150">
              <a:spAutoFit/>
            </a:bodyPr>
            <a:lstStyle/>
            <a:p>
              <a:pPr indent="0" lvl="0" marL="0" marR="0" rtl="0" algn="l">
                <a:spcBef>
                  <a:spcPts val="0"/>
                </a:spcBef>
                <a:spcAft>
                  <a:spcPts val="0"/>
                </a:spcAft>
                <a:buNone/>
              </a:pPr>
              <a:r>
                <a:rPr b="1" lang="en" sz="2300">
                  <a:solidFill>
                    <a:schemeClr val="lt1"/>
                  </a:solidFill>
                  <a:latin typeface="Lato"/>
                  <a:ea typeface="Lato"/>
                  <a:cs typeface="Lato"/>
                  <a:sym typeface="Lato"/>
                </a:rPr>
                <a:t>I </a:t>
              </a:r>
              <a:r>
                <a:rPr b="1" lang="en" sz="2300">
                  <a:solidFill>
                    <a:schemeClr val="lt1"/>
                  </a:solidFill>
                  <a:latin typeface="Lato"/>
                  <a:ea typeface="Lato"/>
                  <a:cs typeface="Lato"/>
                  <a:sym typeface="Lato"/>
                </a:rPr>
                <a:t>am</a:t>
              </a:r>
              <a:r>
                <a:rPr b="1" lang="en" sz="2300">
                  <a:solidFill>
                    <a:schemeClr val="lt1"/>
                  </a:solidFill>
                  <a:latin typeface="Lato"/>
                  <a:ea typeface="Lato"/>
                  <a:cs typeface="Lato"/>
                  <a:sym typeface="Lato"/>
                </a:rPr>
                <a:t> </a:t>
              </a:r>
              <a:r>
                <a:rPr b="1" lang="en" sz="2300">
                  <a:solidFill>
                    <a:schemeClr val="lt1"/>
                  </a:solidFill>
                  <a:latin typeface="Lato"/>
                  <a:ea typeface="Lato"/>
                  <a:cs typeface="Lato"/>
                  <a:sym typeface="Lato"/>
                </a:rPr>
                <a:t>Dr. Kristen Harris</a:t>
              </a:r>
              <a:endParaRPr/>
            </a:p>
          </p:txBody>
        </p:sp>
        <p:sp>
          <p:nvSpPr>
            <p:cNvPr id="216" name="Google Shape;216;p16"/>
            <p:cNvSpPr txBox="1"/>
            <p:nvPr/>
          </p:nvSpPr>
          <p:spPr>
            <a:xfrm>
              <a:off x="3024691" y="7499760"/>
              <a:ext cx="8731800" cy="1409400"/>
            </a:xfrm>
            <a:prstGeom prst="rect">
              <a:avLst/>
            </a:prstGeom>
            <a:noFill/>
            <a:ln>
              <a:noFill/>
            </a:ln>
          </p:spPr>
          <p:txBody>
            <a:bodyPr anchorCtr="0" anchor="t" bIns="40775" lIns="81550" spcFirstLastPara="1" rIns="81550" wrap="square" tIns="40775">
              <a:spAutoFit/>
            </a:bodyPr>
            <a:lstStyle/>
            <a:p>
              <a:pPr indent="0" lvl="0" marL="0" marR="0" rtl="0" algn="l">
                <a:lnSpc>
                  <a:spcPct val="153535"/>
                </a:lnSpc>
                <a:spcBef>
                  <a:spcPts val="0"/>
                </a:spcBef>
                <a:spcAft>
                  <a:spcPts val="0"/>
                </a:spcAft>
                <a:buClr>
                  <a:schemeClr val="lt1"/>
                </a:buClr>
                <a:buSzPts val="1100"/>
                <a:buFont typeface="Arial"/>
                <a:buNone/>
              </a:pPr>
              <a:r>
                <a:rPr lang="en" sz="1600">
                  <a:solidFill>
                    <a:schemeClr val="lt1"/>
                  </a:solidFill>
                  <a:latin typeface="Lato"/>
                  <a:ea typeface="Lato"/>
                  <a:cs typeface="Lato"/>
                  <a:sym typeface="Lato"/>
                </a:rPr>
                <a:t>This is my 8th year at Spalding and my 1st year as Chair of the College of Education. </a:t>
              </a:r>
              <a:endParaRPr sz="1600">
                <a:solidFill>
                  <a:schemeClr val="lt1"/>
                </a:solidFill>
                <a:latin typeface="Lato"/>
                <a:ea typeface="Lato"/>
                <a:cs typeface="Lato"/>
                <a:sym typeface="Lato"/>
              </a:endParaRPr>
            </a:p>
          </p:txBody>
        </p:sp>
        <p:sp>
          <p:nvSpPr>
            <p:cNvPr id="217" name="Google Shape;217;p16"/>
            <p:cNvSpPr txBox="1"/>
            <p:nvPr/>
          </p:nvSpPr>
          <p:spPr>
            <a:xfrm>
              <a:off x="3167209" y="3589149"/>
              <a:ext cx="7518300" cy="1788000"/>
            </a:xfrm>
            <a:prstGeom prst="rect">
              <a:avLst/>
            </a:prstGeom>
            <a:noFill/>
            <a:ln>
              <a:noFill/>
            </a:ln>
          </p:spPr>
          <p:txBody>
            <a:bodyPr anchorCtr="0" anchor="t" bIns="17150" lIns="34300" spcFirstLastPara="1" rIns="34300" wrap="square" tIns="17150">
              <a:spAutoFit/>
            </a:bodyPr>
            <a:lstStyle/>
            <a:p>
              <a:pPr indent="0" lvl="0" marL="0" marR="0" rtl="0" algn="l">
                <a:spcBef>
                  <a:spcPts val="0"/>
                </a:spcBef>
                <a:spcAft>
                  <a:spcPts val="0"/>
                </a:spcAft>
                <a:buNone/>
              </a:pPr>
              <a:r>
                <a:rPr b="1" lang="en" sz="5600">
                  <a:solidFill>
                    <a:schemeClr val="lt1"/>
                  </a:solidFill>
                  <a:latin typeface="Lato Black"/>
                  <a:ea typeface="Lato Black"/>
                  <a:cs typeface="Lato Black"/>
                  <a:sym typeface="Lato Black"/>
                </a:rPr>
                <a:t>HELLO!</a:t>
              </a:r>
              <a:endParaRPr sz="500"/>
            </a:p>
          </p:txBody>
        </p:sp>
      </p:grpSp>
      <p:pic>
        <p:nvPicPr>
          <p:cNvPr id="218" name="Google Shape;218;p16"/>
          <p:cNvPicPr preferRelativeResize="0"/>
          <p:nvPr/>
        </p:nvPicPr>
        <p:blipFill>
          <a:blip r:embed="rId3">
            <a:alphaModFix/>
          </a:blip>
          <a:stretch>
            <a:fillRect/>
          </a:stretch>
        </p:blipFill>
        <p:spPr>
          <a:xfrm>
            <a:off x="5219175" y="1697500"/>
            <a:ext cx="2857500" cy="1600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7"/>
          <p:cNvSpPr/>
          <p:nvPr/>
        </p:nvSpPr>
        <p:spPr>
          <a:xfrm>
            <a:off x="0" y="0"/>
            <a:ext cx="9144000" cy="5143500"/>
          </a:xfrm>
          <a:prstGeom prst="rect">
            <a:avLst/>
          </a:prstGeom>
          <a:solidFill>
            <a:schemeClr val="accent4"/>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nvGrpSpPr>
          <p:cNvPr id="225" name="Google Shape;225;p17"/>
          <p:cNvGrpSpPr/>
          <p:nvPr/>
        </p:nvGrpSpPr>
        <p:grpSpPr>
          <a:xfrm>
            <a:off x="459749" y="481565"/>
            <a:ext cx="8224502" cy="4180370"/>
            <a:chOff x="2451357" y="2548699"/>
            <a:chExt cx="19610404" cy="8598955"/>
          </a:xfrm>
        </p:grpSpPr>
        <p:sp>
          <p:nvSpPr>
            <p:cNvPr id="226" name="Google Shape;226;p17"/>
            <p:cNvSpPr/>
            <p:nvPr/>
          </p:nvSpPr>
          <p:spPr>
            <a:xfrm>
              <a:off x="2451357" y="2548699"/>
              <a:ext cx="19610404" cy="8598955"/>
            </a:xfrm>
            <a:prstGeom prst="rect">
              <a:avLst/>
            </a:prstGeom>
            <a:solidFill>
              <a:schemeClr val="accent5"/>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227" name="Google Shape;227;p17"/>
            <p:cNvSpPr/>
            <p:nvPr/>
          </p:nvSpPr>
          <p:spPr>
            <a:xfrm>
              <a:off x="2880524" y="2999001"/>
              <a:ext cx="18679381" cy="7711472"/>
            </a:xfrm>
            <a:prstGeom prst="rect">
              <a:avLst/>
            </a:prstGeom>
            <a:solidFill>
              <a:schemeClr val="accent1"/>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sp>
        <p:nvSpPr>
          <p:cNvPr id="228" name="Google Shape;228;p17"/>
          <p:cNvSpPr/>
          <p:nvPr/>
        </p:nvSpPr>
        <p:spPr>
          <a:xfrm>
            <a:off x="1025600" y="1482800"/>
            <a:ext cx="4362000" cy="2769300"/>
          </a:xfrm>
          <a:prstGeom prst="rect">
            <a:avLst/>
          </a:prstGeom>
          <a:noFill/>
          <a:ln>
            <a:noFill/>
          </a:ln>
        </p:spPr>
        <p:txBody>
          <a:bodyPr anchorCtr="0" anchor="t" bIns="17150" lIns="34300" spcFirstLastPara="1" rIns="34300" wrap="square" tIns="17150">
            <a:noAutofit/>
          </a:bodyPr>
          <a:lstStyle/>
          <a:p>
            <a:pPr indent="0" lvl="0" marL="0" marR="0" rtl="0" algn="l">
              <a:spcBef>
                <a:spcPts val="0"/>
              </a:spcBef>
              <a:spcAft>
                <a:spcPts val="0"/>
              </a:spcAft>
              <a:buNone/>
            </a:pPr>
            <a:r>
              <a:rPr lang="en" sz="2300">
                <a:solidFill>
                  <a:schemeClr val="lt1"/>
                </a:solidFill>
                <a:latin typeface="Lato"/>
                <a:ea typeface="Lato"/>
                <a:cs typeface="Lato"/>
                <a:sym typeface="Lato"/>
              </a:rPr>
              <a:t>Our accreditation requires us to have a QAS and use data to continuously improve our educator preparation programs. Two key pieces of our QAS are our dispositions process and tracking student progress via gates.</a:t>
            </a:r>
            <a:endParaRPr sz="500"/>
          </a:p>
        </p:txBody>
      </p:sp>
      <p:sp>
        <p:nvSpPr>
          <p:cNvPr id="229" name="Google Shape;229;p17"/>
          <p:cNvSpPr txBox="1"/>
          <p:nvPr/>
        </p:nvSpPr>
        <p:spPr>
          <a:xfrm>
            <a:off x="877325" y="933850"/>
            <a:ext cx="7463400" cy="450300"/>
          </a:xfrm>
          <a:prstGeom prst="rect">
            <a:avLst/>
          </a:prstGeom>
          <a:noFill/>
          <a:ln>
            <a:noFill/>
          </a:ln>
        </p:spPr>
        <p:txBody>
          <a:bodyPr anchorCtr="0" anchor="t" bIns="17150" lIns="34300" spcFirstLastPara="1" rIns="34300" wrap="square" tIns="17150">
            <a:spAutoFit/>
          </a:bodyPr>
          <a:lstStyle/>
          <a:p>
            <a:pPr indent="0" lvl="0" marL="0" marR="0" rtl="0" algn="ctr">
              <a:spcBef>
                <a:spcPts val="0"/>
              </a:spcBef>
              <a:spcAft>
                <a:spcPts val="0"/>
              </a:spcAft>
              <a:buNone/>
            </a:pPr>
            <a:r>
              <a:rPr b="1" lang="en" sz="2700">
                <a:solidFill>
                  <a:schemeClr val="lt1"/>
                </a:solidFill>
                <a:latin typeface="Lato Black"/>
                <a:ea typeface="Lato Black"/>
                <a:cs typeface="Lato Black"/>
                <a:sym typeface="Lato Black"/>
              </a:rPr>
              <a:t>COE Quality Assurance System (QAS)</a:t>
            </a:r>
            <a:endParaRPr sz="2700"/>
          </a:p>
        </p:txBody>
      </p:sp>
      <p:grpSp>
        <p:nvGrpSpPr>
          <p:cNvPr id="230" name="Google Shape;230;p17"/>
          <p:cNvGrpSpPr/>
          <p:nvPr/>
        </p:nvGrpSpPr>
        <p:grpSpPr>
          <a:xfrm>
            <a:off x="4934623" y="2273747"/>
            <a:ext cx="3332992" cy="1978454"/>
            <a:chOff x="716040" y="5314320"/>
            <a:chExt cx="656638" cy="389880"/>
          </a:xfrm>
        </p:grpSpPr>
        <p:sp>
          <p:nvSpPr>
            <p:cNvPr id="231" name="Google Shape;231;p17"/>
            <p:cNvSpPr/>
            <p:nvPr/>
          </p:nvSpPr>
          <p:spPr>
            <a:xfrm>
              <a:off x="751680" y="5580720"/>
              <a:ext cx="565200" cy="112320"/>
            </a:xfrm>
            <a:custGeom>
              <a:rect b="b" l="l" r="r" t="t"/>
              <a:pathLst>
                <a:path extrusionOk="0" h="313" w="1571">
                  <a:moveTo>
                    <a:pt x="1423" y="12"/>
                  </a:moveTo>
                  <a:lnTo>
                    <a:pt x="2" y="0"/>
                  </a:lnTo>
                  <a:cubicBezTo>
                    <a:pt x="15" y="36"/>
                    <a:pt x="22" y="90"/>
                    <a:pt x="22" y="152"/>
                  </a:cubicBezTo>
                  <a:cubicBezTo>
                    <a:pt x="21" y="212"/>
                    <a:pt x="13" y="267"/>
                    <a:pt x="0" y="302"/>
                  </a:cubicBezTo>
                  <a:lnTo>
                    <a:pt x="1421" y="313"/>
                  </a:lnTo>
                  <a:cubicBezTo>
                    <a:pt x="1503" y="314"/>
                    <a:pt x="1571" y="248"/>
                    <a:pt x="1571" y="164"/>
                  </a:cubicBezTo>
                  <a:cubicBezTo>
                    <a:pt x="1572" y="81"/>
                    <a:pt x="1506" y="13"/>
                    <a:pt x="1423" y="12"/>
                  </a:cubicBezTo>
                  <a:close/>
                </a:path>
              </a:pathLst>
            </a:custGeom>
            <a:solidFill>
              <a:srgbClr val="ECD4B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232" name="Google Shape;232;p17"/>
            <p:cNvSpPr/>
            <p:nvPr/>
          </p:nvSpPr>
          <p:spPr>
            <a:xfrm>
              <a:off x="752400" y="5580720"/>
              <a:ext cx="564480" cy="112320"/>
            </a:xfrm>
            <a:custGeom>
              <a:rect b="b" l="l" r="r" t="t"/>
              <a:pathLst>
                <a:path extrusionOk="0" h="313" w="1569">
                  <a:moveTo>
                    <a:pt x="1421" y="12"/>
                  </a:moveTo>
                  <a:lnTo>
                    <a:pt x="0" y="0"/>
                  </a:lnTo>
                  <a:cubicBezTo>
                    <a:pt x="8" y="21"/>
                    <a:pt x="14" y="50"/>
                    <a:pt x="17" y="83"/>
                  </a:cubicBezTo>
                  <a:lnTo>
                    <a:pt x="1265" y="94"/>
                  </a:lnTo>
                  <a:cubicBezTo>
                    <a:pt x="1346" y="94"/>
                    <a:pt x="1413" y="163"/>
                    <a:pt x="1412" y="246"/>
                  </a:cubicBezTo>
                  <a:cubicBezTo>
                    <a:pt x="1412" y="270"/>
                    <a:pt x="1406" y="293"/>
                    <a:pt x="1396" y="313"/>
                  </a:cubicBezTo>
                  <a:lnTo>
                    <a:pt x="1419" y="313"/>
                  </a:lnTo>
                  <a:cubicBezTo>
                    <a:pt x="1501" y="314"/>
                    <a:pt x="1569" y="248"/>
                    <a:pt x="1569" y="164"/>
                  </a:cubicBezTo>
                  <a:cubicBezTo>
                    <a:pt x="1570" y="81"/>
                    <a:pt x="1504" y="13"/>
                    <a:pt x="1421" y="12"/>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233" name="Google Shape;233;p17"/>
            <p:cNvSpPr/>
            <p:nvPr/>
          </p:nvSpPr>
          <p:spPr>
            <a:xfrm>
              <a:off x="716040" y="5569920"/>
              <a:ext cx="611280" cy="134280"/>
            </a:xfrm>
            <a:custGeom>
              <a:rect b="b" l="l" r="r" t="t"/>
              <a:pathLst>
                <a:path extrusionOk="0" h="374" w="1699">
                  <a:moveTo>
                    <a:pt x="1519" y="14"/>
                  </a:moveTo>
                  <a:lnTo>
                    <a:pt x="32" y="0"/>
                  </a:lnTo>
                  <a:cubicBezTo>
                    <a:pt x="16" y="0"/>
                    <a:pt x="2" y="14"/>
                    <a:pt x="2" y="30"/>
                  </a:cubicBezTo>
                  <a:cubicBezTo>
                    <a:pt x="2" y="45"/>
                    <a:pt x="15" y="59"/>
                    <a:pt x="31" y="59"/>
                  </a:cubicBezTo>
                  <a:lnTo>
                    <a:pt x="1519" y="71"/>
                  </a:lnTo>
                  <a:cubicBezTo>
                    <a:pt x="1585" y="72"/>
                    <a:pt x="1640" y="123"/>
                    <a:pt x="1642" y="189"/>
                  </a:cubicBezTo>
                  <a:cubicBezTo>
                    <a:pt x="1644" y="259"/>
                    <a:pt x="1588" y="315"/>
                    <a:pt x="1520" y="315"/>
                  </a:cubicBezTo>
                  <a:lnTo>
                    <a:pt x="29" y="303"/>
                  </a:lnTo>
                  <a:cubicBezTo>
                    <a:pt x="12" y="303"/>
                    <a:pt x="0" y="315"/>
                    <a:pt x="0" y="332"/>
                  </a:cubicBezTo>
                  <a:cubicBezTo>
                    <a:pt x="-1" y="348"/>
                    <a:pt x="12" y="360"/>
                    <a:pt x="29" y="360"/>
                  </a:cubicBezTo>
                  <a:lnTo>
                    <a:pt x="1520" y="374"/>
                  </a:lnTo>
                  <a:cubicBezTo>
                    <a:pt x="1617" y="374"/>
                    <a:pt x="1695" y="296"/>
                    <a:pt x="1699" y="198"/>
                  </a:cubicBezTo>
                  <a:cubicBezTo>
                    <a:pt x="1701" y="97"/>
                    <a:pt x="1618" y="14"/>
                    <a:pt x="1519" y="14"/>
                  </a:cubicBezTo>
                  <a:close/>
                </a:path>
              </a:pathLst>
            </a:custGeom>
            <a:solidFill>
              <a:srgbClr val="70479C"/>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234" name="Google Shape;234;p17"/>
            <p:cNvSpPr/>
            <p:nvPr/>
          </p:nvSpPr>
          <p:spPr>
            <a:xfrm>
              <a:off x="1010879" y="5631120"/>
              <a:ext cx="30600" cy="34920"/>
            </a:xfrm>
            <a:custGeom>
              <a:rect b="b" l="l" r="r" t="t"/>
              <a:pathLst>
                <a:path extrusionOk="0" h="98" w="86">
                  <a:moveTo>
                    <a:pt x="85" y="98"/>
                  </a:moveTo>
                  <a:lnTo>
                    <a:pt x="43" y="76"/>
                  </a:lnTo>
                  <a:lnTo>
                    <a:pt x="0" y="98"/>
                  </a:lnTo>
                  <a:lnTo>
                    <a:pt x="1" y="0"/>
                  </a:lnTo>
                  <a:lnTo>
                    <a:pt x="86" y="1"/>
                  </a:lnTo>
                  <a:close/>
                </a:path>
              </a:pathLst>
            </a:custGeom>
            <a:solidFill>
              <a:srgbClr val="F58048"/>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235" name="Google Shape;235;p17"/>
            <p:cNvSpPr/>
            <p:nvPr/>
          </p:nvSpPr>
          <p:spPr>
            <a:xfrm>
              <a:off x="903599" y="5452919"/>
              <a:ext cx="459360" cy="111960"/>
            </a:xfrm>
            <a:custGeom>
              <a:rect b="b" l="l" r="r" t="t"/>
              <a:pathLst>
                <a:path extrusionOk="0" h="312" w="1277">
                  <a:moveTo>
                    <a:pt x="1129" y="10"/>
                  </a:moveTo>
                  <a:lnTo>
                    <a:pt x="2" y="0"/>
                  </a:lnTo>
                  <a:cubicBezTo>
                    <a:pt x="15" y="36"/>
                    <a:pt x="23" y="90"/>
                    <a:pt x="23" y="152"/>
                  </a:cubicBezTo>
                  <a:cubicBezTo>
                    <a:pt x="22" y="212"/>
                    <a:pt x="13" y="266"/>
                    <a:pt x="0" y="302"/>
                  </a:cubicBezTo>
                  <a:lnTo>
                    <a:pt x="1126" y="312"/>
                  </a:lnTo>
                  <a:cubicBezTo>
                    <a:pt x="1209" y="312"/>
                    <a:pt x="1276" y="245"/>
                    <a:pt x="1277" y="163"/>
                  </a:cubicBezTo>
                  <a:cubicBezTo>
                    <a:pt x="1277" y="79"/>
                    <a:pt x="1211" y="10"/>
                    <a:pt x="1129" y="10"/>
                  </a:cubicBezTo>
                  <a:close/>
                </a:path>
              </a:pathLst>
            </a:custGeom>
            <a:solidFill>
              <a:srgbClr val="ECD4B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236" name="Google Shape;236;p17"/>
            <p:cNvSpPr/>
            <p:nvPr/>
          </p:nvSpPr>
          <p:spPr>
            <a:xfrm>
              <a:off x="904319" y="5452919"/>
              <a:ext cx="458640" cy="111960"/>
            </a:xfrm>
            <a:custGeom>
              <a:rect b="b" l="l" r="r" t="t"/>
              <a:pathLst>
                <a:path extrusionOk="0" h="312" w="1275">
                  <a:moveTo>
                    <a:pt x="1127" y="10"/>
                  </a:moveTo>
                  <a:lnTo>
                    <a:pt x="0" y="0"/>
                  </a:lnTo>
                  <a:cubicBezTo>
                    <a:pt x="9" y="23"/>
                    <a:pt x="14" y="51"/>
                    <a:pt x="18" y="83"/>
                  </a:cubicBezTo>
                  <a:lnTo>
                    <a:pt x="969" y="92"/>
                  </a:lnTo>
                  <a:cubicBezTo>
                    <a:pt x="1051" y="93"/>
                    <a:pt x="1118" y="160"/>
                    <a:pt x="1117" y="244"/>
                  </a:cubicBezTo>
                  <a:cubicBezTo>
                    <a:pt x="1117" y="268"/>
                    <a:pt x="1111" y="291"/>
                    <a:pt x="1100" y="312"/>
                  </a:cubicBezTo>
                  <a:lnTo>
                    <a:pt x="1124" y="312"/>
                  </a:lnTo>
                  <a:cubicBezTo>
                    <a:pt x="1207" y="312"/>
                    <a:pt x="1274" y="245"/>
                    <a:pt x="1275" y="163"/>
                  </a:cubicBezTo>
                  <a:cubicBezTo>
                    <a:pt x="1275" y="79"/>
                    <a:pt x="1209" y="10"/>
                    <a:pt x="1127" y="10"/>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237" name="Google Shape;237;p17"/>
            <p:cNvSpPr/>
            <p:nvPr/>
          </p:nvSpPr>
          <p:spPr>
            <a:xfrm>
              <a:off x="867959" y="5442479"/>
              <a:ext cx="504719" cy="132840"/>
            </a:xfrm>
            <a:custGeom>
              <a:rect b="b" l="l" r="r" t="t"/>
              <a:pathLst>
                <a:path extrusionOk="0" h="370" w="1403">
                  <a:moveTo>
                    <a:pt x="1224" y="10"/>
                  </a:moveTo>
                  <a:lnTo>
                    <a:pt x="31" y="0"/>
                  </a:lnTo>
                  <a:cubicBezTo>
                    <a:pt x="16" y="0"/>
                    <a:pt x="3" y="13"/>
                    <a:pt x="3" y="29"/>
                  </a:cubicBezTo>
                  <a:cubicBezTo>
                    <a:pt x="3" y="44"/>
                    <a:pt x="15" y="58"/>
                    <a:pt x="31" y="58"/>
                  </a:cubicBezTo>
                  <a:lnTo>
                    <a:pt x="1225" y="69"/>
                  </a:lnTo>
                  <a:cubicBezTo>
                    <a:pt x="1289" y="70"/>
                    <a:pt x="1343" y="121"/>
                    <a:pt x="1346" y="186"/>
                  </a:cubicBezTo>
                  <a:cubicBezTo>
                    <a:pt x="1348" y="256"/>
                    <a:pt x="1292" y="312"/>
                    <a:pt x="1225" y="312"/>
                  </a:cubicBezTo>
                  <a:lnTo>
                    <a:pt x="30" y="302"/>
                  </a:lnTo>
                  <a:cubicBezTo>
                    <a:pt x="13" y="302"/>
                    <a:pt x="1" y="314"/>
                    <a:pt x="0" y="331"/>
                  </a:cubicBezTo>
                  <a:cubicBezTo>
                    <a:pt x="0" y="347"/>
                    <a:pt x="13" y="360"/>
                    <a:pt x="30" y="361"/>
                  </a:cubicBezTo>
                  <a:lnTo>
                    <a:pt x="1225" y="370"/>
                  </a:lnTo>
                  <a:cubicBezTo>
                    <a:pt x="1321" y="371"/>
                    <a:pt x="1401" y="293"/>
                    <a:pt x="1403" y="194"/>
                  </a:cubicBezTo>
                  <a:cubicBezTo>
                    <a:pt x="1405" y="94"/>
                    <a:pt x="1323" y="11"/>
                    <a:pt x="1224" y="10"/>
                  </a:cubicBezTo>
                  <a:close/>
                </a:path>
              </a:pathLst>
            </a:custGeom>
            <a:solidFill>
              <a:srgbClr val="F58048"/>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238" name="Google Shape;238;p17"/>
            <p:cNvSpPr/>
            <p:nvPr/>
          </p:nvSpPr>
          <p:spPr>
            <a:xfrm>
              <a:off x="1061280" y="5504759"/>
              <a:ext cx="30240" cy="35280"/>
            </a:xfrm>
            <a:custGeom>
              <a:rect b="b" l="l" r="r" t="t"/>
              <a:pathLst>
                <a:path extrusionOk="0" h="99" w="85">
                  <a:moveTo>
                    <a:pt x="84" y="99"/>
                  </a:moveTo>
                  <a:lnTo>
                    <a:pt x="42" y="76"/>
                  </a:lnTo>
                  <a:lnTo>
                    <a:pt x="0" y="98"/>
                  </a:lnTo>
                  <a:lnTo>
                    <a:pt x="0" y="0"/>
                  </a:lnTo>
                  <a:lnTo>
                    <a:pt x="85" y="1"/>
                  </a:lnTo>
                  <a:close/>
                </a:path>
              </a:pathLst>
            </a:custGeom>
            <a:solidFill>
              <a:srgbClr val="F58048"/>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239" name="Google Shape;239;p17"/>
            <p:cNvSpPr/>
            <p:nvPr/>
          </p:nvSpPr>
          <p:spPr>
            <a:xfrm>
              <a:off x="966600" y="5324759"/>
              <a:ext cx="299160" cy="110160"/>
            </a:xfrm>
            <a:custGeom>
              <a:rect b="b" l="l" r="r" t="t"/>
              <a:pathLst>
                <a:path extrusionOk="0" h="307" w="832">
                  <a:moveTo>
                    <a:pt x="684" y="5"/>
                  </a:moveTo>
                  <a:lnTo>
                    <a:pt x="3" y="0"/>
                  </a:lnTo>
                  <a:cubicBezTo>
                    <a:pt x="15" y="35"/>
                    <a:pt x="22" y="90"/>
                    <a:pt x="22" y="151"/>
                  </a:cubicBezTo>
                  <a:cubicBezTo>
                    <a:pt x="21" y="211"/>
                    <a:pt x="13" y="266"/>
                    <a:pt x="0" y="301"/>
                  </a:cubicBezTo>
                  <a:lnTo>
                    <a:pt x="681" y="307"/>
                  </a:lnTo>
                  <a:cubicBezTo>
                    <a:pt x="764" y="308"/>
                    <a:pt x="831" y="242"/>
                    <a:pt x="832" y="158"/>
                  </a:cubicBezTo>
                  <a:cubicBezTo>
                    <a:pt x="832" y="74"/>
                    <a:pt x="766" y="6"/>
                    <a:pt x="684" y="5"/>
                  </a:cubicBezTo>
                  <a:close/>
                </a:path>
              </a:pathLst>
            </a:custGeom>
            <a:solidFill>
              <a:srgbClr val="ECD4B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240" name="Google Shape;240;p17"/>
            <p:cNvSpPr/>
            <p:nvPr/>
          </p:nvSpPr>
          <p:spPr>
            <a:xfrm>
              <a:off x="967680" y="5324759"/>
              <a:ext cx="298080" cy="110160"/>
            </a:xfrm>
            <a:custGeom>
              <a:rect b="b" l="l" r="r" t="t"/>
              <a:pathLst>
                <a:path extrusionOk="0" h="307" w="829">
                  <a:moveTo>
                    <a:pt x="681" y="5"/>
                  </a:moveTo>
                  <a:lnTo>
                    <a:pt x="0" y="0"/>
                  </a:lnTo>
                  <a:cubicBezTo>
                    <a:pt x="7" y="22"/>
                    <a:pt x="13" y="51"/>
                    <a:pt x="16" y="83"/>
                  </a:cubicBezTo>
                  <a:lnTo>
                    <a:pt x="524" y="88"/>
                  </a:lnTo>
                  <a:cubicBezTo>
                    <a:pt x="606" y="88"/>
                    <a:pt x="672" y="156"/>
                    <a:pt x="671" y="240"/>
                  </a:cubicBezTo>
                  <a:cubicBezTo>
                    <a:pt x="671" y="264"/>
                    <a:pt x="665" y="286"/>
                    <a:pt x="655" y="307"/>
                  </a:cubicBezTo>
                  <a:lnTo>
                    <a:pt x="678" y="307"/>
                  </a:lnTo>
                  <a:cubicBezTo>
                    <a:pt x="761" y="308"/>
                    <a:pt x="828" y="242"/>
                    <a:pt x="829" y="158"/>
                  </a:cubicBezTo>
                  <a:cubicBezTo>
                    <a:pt x="829" y="74"/>
                    <a:pt x="763" y="6"/>
                    <a:pt x="681" y="5"/>
                  </a:cubicBezTo>
                  <a:close/>
                </a:path>
              </a:pathLst>
            </a:custGeom>
            <a:solidFill>
              <a:srgbClr val="000000"/>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241" name="Google Shape;241;p17"/>
            <p:cNvSpPr/>
            <p:nvPr/>
          </p:nvSpPr>
          <p:spPr>
            <a:xfrm>
              <a:off x="931680" y="5314320"/>
              <a:ext cx="344520" cy="131400"/>
            </a:xfrm>
            <a:custGeom>
              <a:rect b="b" l="l" r="r" t="t"/>
              <a:pathLst>
                <a:path extrusionOk="0" h="366" w="958">
                  <a:moveTo>
                    <a:pt x="779" y="6"/>
                  </a:moveTo>
                  <a:lnTo>
                    <a:pt x="31" y="0"/>
                  </a:lnTo>
                  <a:cubicBezTo>
                    <a:pt x="15" y="-1"/>
                    <a:pt x="2" y="12"/>
                    <a:pt x="2" y="29"/>
                  </a:cubicBezTo>
                  <a:cubicBezTo>
                    <a:pt x="2" y="44"/>
                    <a:pt x="15" y="58"/>
                    <a:pt x="30" y="58"/>
                  </a:cubicBezTo>
                  <a:lnTo>
                    <a:pt x="779" y="64"/>
                  </a:lnTo>
                  <a:cubicBezTo>
                    <a:pt x="844" y="65"/>
                    <a:pt x="899" y="115"/>
                    <a:pt x="901" y="182"/>
                  </a:cubicBezTo>
                  <a:cubicBezTo>
                    <a:pt x="903" y="251"/>
                    <a:pt x="848" y="307"/>
                    <a:pt x="780" y="307"/>
                  </a:cubicBezTo>
                  <a:lnTo>
                    <a:pt x="28" y="301"/>
                  </a:lnTo>
                  <a:cubicBezTo>
                    <a:pt x="13" y="301"/>
                    <a:pt x="0" y="313"/>
                    <a:pt x="0" y="330"/>
                  </a:cubicBezTo>
                  <a:cubicBezTo>
                    <a:pt x="0" y="347"/>
                    <a:pt x="12" y="359"/>
                    <a:pt x="28" y="360"/>
                  </a:cubicBezTo>
                  <a:lnTo>
                    <a:pt x="779" y="366"/>
                  </a:lnTo>
                  <a:cubicBezTo>
                    <a:pt x="877" y="367"/>
                    <a:pt x="956" y="288"/>
                    <a:pt x="957" y="191"/>
                  </a:cubicBezTo>
                  <a:cubicBezTo>
                    <a:pt x="961" y="90"/>
                    <a:pt x="878" y="6"/>
                    <a:pt x="779" y="6"/>
                  </a:cubicBezTo>
                  <a:close/>
                </a:path>
              </a:pathLst>
            </a:custGeom>
            <a:solidFill>
              <a:srgbClr val="FCB35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sp>
          <p:nvSpPr>
            <p:cNvPr id="242" name="Google Shape;242;p17"/>
            <p:cNvSpPr/>
            <p:nvPr/>
          </p:nvSpPr>
          <p:spPr>
            <a:xfrm>
              <a:off x="1098719" y="5374080"/>
              <a:ext cx="30240" cy="34920"/>
            </a:xfrm>
            <a:custGeom>
              <a:rect b="b" l="l" r="r" t="t"/>
              <a:pathLst>
                <a:path extrusionOk="0" h="98" w="85">
                  <a:moveTo>
                    <a:pt x="84" y="98"/>
                  </a:moveTo>
                  <a:lnTo>
                    <a:pt x="42" y="76"/>
                  </a:lnTo>
                  <a:lnTo>
                    <a:pt x="0" y="97"/>
                  </a:lnTo>
                  <a:lnTo>
                    <a:pt x="1" y="0"/>
                  </a:lnTo>
                  <a:lnTo>
                    <a:pt x="85" y="1"/>
                  </a:lnTo>
                  <a:close/>
                </a:path>
              </a:pathLst>
            </a:custGeom>
            <a:solidFill>
              <a:srgbClr val="FCB351"/>
            </a:solidFill>
            <a:ln>
              <a:noFill/>
            </a:ln>
          </p:spPr>
          <p:txBody>
            <a:bodyPr anchorCtr="1" anchor="ctr" bIns="16875" lIns="33750" spcFirstLastPara="1" rIns="33750" wrap="square" tIns="16875">
              <a:noAutofit/>
            </a:bodyPr>
            <a:lstStyle/>
            <a:p>
              <a:pPr indent="0" lvl="0" marL="0" marR="0" rtl="0" algn="l">
                <a:lnSpc>
                  <a:spcPct val="100000"/>
                </a:lnSpc>
                <a:spcBef>
                  <a:spcPts val="0"/>
                </a:spcBef>
                <a:spcAft>
                  <a:spcPts val="0"/>
                </a:spcAft>
                <a:buClr>
                  <a:schemeClr val="dk1"/>
                </a:buClr>
                <a:buSzPts val="700"/>
                <a:buFont typeface="Calibri"/>
                <a:buNone/>
              </a:pPr>
              <a:r>
                <a:t/>
              </a:r>
              <a:endParaRPr b="0" i="0" sz="700" u="none" strike="noStrike">
                <a:solidFill>
                  <a:schemeClr val="dk1"/>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18"/>
          <p:cNvSpPr/>
          <p:nvPr/>
        </p:nvSpPr>
        <p:spPr>
          <a:xfrm>
            <a:off x="0" y="0"/>
            <a:ext cx="9144000" cy="5143500"/>
          </a:xfrm>
          <a:prstGeom prst="rect">
            <a:avLst/>
          </a:prstGeom>
          <a:solidFill>
            <a:schemeClr val="accent4"/>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nvGrpSpPr>
          <p:cNvPr id="249" name="Google Shape;249;p18"/>
          <p:cNvGrpSpPr/>
          <p:nvPr/>
        </p:nvGrpSpPr>
        <p:grpSpPr>
          <a:xfrm>
            <a:off x="459762" y="481441"/>
            <a:ext cx="8224602" cy="4179925"/>
            <a:chOff x="2451357" y="2548699"/>
            <a:chExt cx="19610400" cy="8598900"/>
          </a:xfrm>
        </p:grpSpPr>
        <p:sp>
          <p:nvSpPr>
            <p:cNvPr id="250" name="Google Shape;250;p18"/>
            <p:cNvSpPr/>
            <p:nvPr/>
          </p:nvSpPr>
          <p:spPr>
            <a:xfrm>
              <a:off x="2451357" y="2548699"/>
              <a:ext cx="19610400" cy="8598900"/>
            </a:xfrm>
            <a:prstGeom prst="rect">
              <a:avLst/>
            </a:prstGeom>
            <a:solidFill>
              <a:schemeClr val="accent5"/>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251" name="Google Shape;251;p18"/>
            <p:cNvSpPr/>
            <p:nvPr/>
          </p:nvSpPr>
          <p:spPr>
            <a:xfrm>
              <a:off x="2880524" y="2999001"/>
              <a:ext cx="18679500" cy="7711500"/>
            </a:xfrm>
            <a:prstGeom prst="rect">
              <a:avLst/>
            </a:prstGeom>
            <a:solidFill>
              <a:schemeClr val="accent1"/>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sp>
        <p:nvSpPr>
          <p:cNvPr id="252" name="Google Shape;252;p18"/>
          <p:cNvSpPr/>
          <p:nvPr/>
        </p:nvSpPr>
        <p:spPr>
          <a:xfrm>
            <a:off x="1025600" y="1482800"/>
            <a:ext cx="7315200" cy="2769300"/>
          </a:xfrm>
          <a:prstGeom prst="rect">
            <a:avLst/>
          </a:prstGeom>
          <a:noFill/>
          <a:ln>
            <a:noFill/>
          </a:ln>
        </p:spPr>
        <p:txBody>
          <a:bodyPr anchorCtr="0" anchor="t" bIns="17150" lIns="34300" spcFirstLastPara="1" rIns="34300" wrap="square" tIns="17150">
            <a:noAutofit/>
          </a:bodyPr>
          <a:lstStyle/>
          <a:p>
            <a:pPr indent="0" lvl="0" marL="0" marR="0" rtl="0" algn="l">
              <a:spcBef>
                <a:spcPts val="0"/>
              </a:spcBef>
              <a:spcAft>
                <a:spcPts val="0"/>
              </a:spcAft>
              <a:buNone/>
            </a:pPr>
            <a:r>
              <a:rPr lang="en" sz="2300">
                <a:solidFill>
                  <a:schemeClr val="lt1"/>
                </a:solidFill>
                <a:latin typeface="Lato"/>
                <a:ea typeface="Lato"/>
                <a:cs typeface="Lato"/>
                <a:sym typeface="Lato"/>
              </a:rPr>
              <a:t>Twice per academic year, the COE Faculty </a:t>
            </a:r>
            <a:r>
              <a:rPr lang="en" sz="2300">
                <a:solidFill>
                  <a:schemeClr val="lt1"/>
                </a:solidFill>
                <a:latin typeface="Lato"/>
                <a:ea typeface="Lato"/>
                <a:cs typeface="Lato"/>
                <a:sym typeface="Lato"/>
              </a:rPr>
              <a:t>have</a:t>
            </a:r>
            <a:r>
              <a:rPr lang="en" sz="2300">
                <a:solidFill>
                  <a:schemeClr val="lt1"/>
                </a:solidFill>
                <a:latin typeface="Lato"/>
                <a:ea typeface="Lato"/>
                <a:cs typeface="Lato"/>
                <a:sym typeface="Lato"/>
              </a:rPr>
              <a:t> a data retreat where we look at our QAS data, especially dispositions and gates, to make continuous improvement plans.</a:t>
            </a:r>
            <a:endParaRPr sz="2300">
              <a:solidFill>
                <a:schemeClr val="lt1"/>
              </a:solidFill>
              <a:latin typeface="Lato"/>
              <a:ea typeface="Lato"/>
              <a:cs typeface="Lato"/>
              <a:sym typeface="Lato"/>
            </a:endParaRPr>
          </a:p>
          <a:p>
            <a:pPr indent="0" lvl="0" marL="0" marR="0" rtl="0" algn="l">
              <a:spcBef>
                <a:spcPts val="0"/>
              </a:spcBef>
              <a:spcAft>
                <a:spcPts val="0"/>
              </a:spcAft>
              <a:buNone/>
            </a:pPr>
            <a:r>
              <a:t/>
            </a:r>
            <a:endParaRPr sz="2300">
              <a:solidFill>
                <a:schemeClr val="lt1"/>
              </a:solidFill>
              <a:latin typeface="Lato"/>
              <a:ea typeface="Lato"/>
              <a:cs typeface="Lato"/>
              <a:sym typeface="Lato"/>
            </a:endParaRPr>
          </a:p>
          <a:p>
            <a:pPr indent="0" lvl="0" marL="0" marR="0" rtl="0" algn="l">
              <a:spcBef>
                <a:spcPts val="0"/>
              </a:spcBef>
              <a:spcAft>
                <a:spcPts val="0"/>
              </a:spcAft>
              <a:buNone/>
            </a:pPr>
            <a:r>
              <a:rPr lang="en" sz="2300">
                <a:solidFill>
                  <a:schemeClr val="lt1"/>
                </a:solidFill>
                <a:latin typeface="Lato"/>
                <a:ea typeface="Lato"/>
                <a:cs typeface="Lato"/>
                <a:sym typeface="Lato"/>
              </a:rPr>
              <a:t>We often refer to the data throughout the year, but these two dedicated days are timed for reflection on changes and initiatives we can implement. </a:t>
            </a:r>
            <a:endParaRPr sz="2300">
              <a:solidFill>
                <a:schemeClr val="lt1"/>
              </a:solidFill>
              <a:latin typeface="Lato"/>
              <a:ea typeface="Lato"/>
              <a:cs typeface="Lato"/>
              <a:sym typeface="Lato"/>
            </a:endParaRPr>
          </a:p>
        </p:txBody>
      </p:sp>
      <p:sp>
        <p:nvSpPr>
          <p:cNvPr id="253" name="Google Shape;253;p18"/>
          <p:cNvSpPr txBox="1"/>
          <p:nvPr/>
        </p:nvSpPr>
        <p:spPr>
          <a:xfrm>
            <a:off x="877325" y="933850"/>
            <a:ext cx="7463400" cy="450300"/>
          </a:xfrm>
          <a:prstGeom prst="rect">
            <a:avLst/>
          </a:prstGeom>
          <a:noFill/>
          <a:ln>
            <a:noFill/>
          </a:ln>
        </p:spPr>
        <p:txBody>
          <a:bodyPr anchorCtr="0" anchor="t" bIns="17150" lIns="34300" spcFirstLastPara="1" rIns="34300" wrap="square" tIns="17150">
            <a:spAutoFit/>
          </a:bodyPr>
          <a:lstStyle/>
          <a:p>
            <a:pPr indent="0" lvl="0" marL="0" marR="0" rtl="0" algn="ctr">
              <a:spcBef>
                <a:spcPts val="0"/>
              </a:spcBef>
              <a:spcAft>
                <a:spcPts val="0"/>
              </a:spcAft>
              <a:buNone/>
            </a:pPr>
            <a:r>
              <a:rPr b="1" lang="en" sz="2700">
                <a:solidFill>
                  <a:schemeClr val="lt1"/>
                </a:solidFill>
                <a:latin typeface="Lato Black"/>
                <a:ea typeface="Lato Black"/>
                <a:cs typeface="Lato Black"/>
                <a:sym typeface="Lato Black"/>
              </a:rPr>
              <a:t>COE Data Days</a:t>
            </a:r>
            <a:endParaRPr sz="27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19"/>
          <p:cNvSpPr/>
          <p:nvPr/>
        </p:nvSpPr>
        <p:spPr>
          <a:xfrm>
            <a:off x="0" y="0"/>
            <a:ext cx="9144000" cy="5143500"/>
          </a:xfrm>
          <a:prstGeom prst="rect">
            <a:avLst/>
          </a:prstGeom>
          <a:solidFill>
            <a:schemeClr val="accent4"/>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nvGrpSpPr>
          <p:cNvPr id="260" name="Google Shape;260;p19"/>
          <p:cNvGrpSpPr/>
          <p:nvPr/>
        </p:nvGrpSpPr>
        <p:grpSpPr>
          <a:xfrm>
            <a:off x="459762" y="481441"/>
            <a:ext cx="8224602" cy="4179925"/>
            <a:chOff x="2451357" y="2548699"/>
            <a:chExt cx="19610400" cy="8598900"/>
          </a:xfrm>
        </p:grpSpPr>
        <p:sp>
          <p:nvSpPr>
            <p:cNvPr id="261" name="Google Shape;261;p19"/>
            <p:cNvSpPr/>
            <p:nvPr/>
          </p:nvSpPr>
          <p:spPr>
            <a:xfrm>
              <a:off x="2451357" y="2548699"/>
              <a:ext cx="19610400" cy="8598900"/>
            </a:xfrm>
            <a:prstGeom prst="rect">
              <a:avLst/>
            </a:prstGeom>
            <a:solidFill>
              <a:schemeClr val="accent5"/>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262" name="Google Shape;262;p19"/>
            <p:cNvSpPr/>
            <p:nvPr/>
          </p:nvSpPr>
          <p:spPr>
            <a:xfrm>
              <a:off x="2880524" y="2999001"/>
              <a:ext cx="18679500" cy="7711500"/>
            </a:xfrm>
            <a:prstGeom prst="rect">
              <a:avLst/>
            </a:prstGeom>
            <a:solidFill>
              <a:schemeClr val="accent1"/>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sp>
        <p:nvSpPr>
          <p:cNvPr id="263" name="Google Shape;263;p19"/>
          <p:cNvSpPr txBox="1"/>
          <p:nvPr/>
        </p:nvSpPr>
        <p:spPr>
          <a:xfrm>
            <a:off x="872830" y="1477272"/>
            <a:ext cx="7554600" cy="3082200"/>
          </a:xfrm>
          <a:prstGeom prst="rect">
            <a:avLst/>
          </a:prstGeom>
          <a:noFill/>
          <a:ln>
            <a:noFill/>
          </a:ln>
        </p:spPr>
        <p:txBody>
          <a:bodyPr anchorCtr="0" anchor="t" bIns="17150" lIns="34300" spcFirstLastPara="1" rIns="34300" wrap="square" tIns="17150">
            <a:spAutoFit/>
          </a:bodyPr>
          <a:lstStyle/>
          <a:p>
            <a:pPr indent="0" lvl="0" marL="0" marR="0" rtl="0" algn="l">
              <a:spcBef>
                <a:spcPts val="0"/>
              </a:spcBef>
              <a:spcAft>
                <a:spcPts val="0"/>
              </a:spcAft>
              <a:buNone/>
            </a:pPr>
            <a:r>
              <a:rPr lang="en" sz="1800">
                <a:solidFill>
                  <a:schemeClr val="lt1"/>
                </a:solidFill>
                <a:latin typeface="Lato"/>
                <a:ea typeface="Lato"/>
                <a:cs typeface="Lato"/>
                <a:sym typeface="Lato"/>
              </a:rPr>
              <a:t>Dispositions are defined as</a:t>
            </a:r>
            <a:r>
              <a:rPr lang="en" sz="1800">
                <a:solidFill>
                  <a:schemeClr val="lt1"/>
                </a:solidFill>
                <a:latin typeface="Lato"/>
                <a:ea typeface="Lato"/>
                <a:cs typeface="Lato"/>
                <a:sym typeface="Lato"/>
              </a:rPr>
              <a:t>, “Professional attitudes, values, and beliefs demonstrated through both verbal and non-verbal behaviors as educators interact with students, families, colleagues, and communities” (Hallam, 2009, p. 27). Education programs have been assessing dispositions for decades, but this assessment is often a perfunctory task or checklist item. </a:t>
            </a:r>
            <a:endParaRPr sz="1800">
              <a:solidFill>
                <a:schemeClr val="lt1"/>
              </a:solidFill>
              <a:latin typeface="Lato"/>
              <a:ea typeface="Lato"/>
              <a:cs typeface="Lato"/>
              <a:sym typeface="Lato"/>
            </a:endParaRPr>
          </a:p>
          <a:p>
            <a:pPr indent="0" lvl="0" marL="0" marR="0" rtl="0" algn="l">
              <a:spcBef>
                <a:spcPts val="0"/>
              </a:spcBef>
              <a:spcAft>
                <a:spcPts val="0"/>
              </a:spcAft>
              <a:buNone/>
            </a:pPr>
            <a:r>
              <a:t/>
            </a:r>
            <a:endParaRPr sz="1800">
              <a:solidFill>
                <a:schemeClr val="lt1"/>
              </a:solidFill>
              <a:latin typeface="Lato"/>
              <a:ea typeface="Lato"/>
              <a:cs typeface="Lato"/>
              <a:sym typeface="Lato"/>
            </a:endParaRPr>
          </a:p>
          <a:p>
            <a:pPr indent="0" lvl="0" marL="0" marR="0" rtl="0" algn="l">
              <a:spcBef>
                <a:spcPts val="0"/>
              </a:spcBef>
              <a:spcAft>
                <a:spcPts val="0"/>
              </a:spcAft>
              <a:buNone/>
            </a:pPr>
            <a:r>
              <a:rPr lang="en" sz="1800">
                <a:solidFill>
                  <a:schemeClr val="lt1"/>
                </a:solidFill>
                <a:latin typeface="Lato"/>
                <a:ea typeface="Lato"/>
                <a:cs typeface="Lato"/>
                <a:sym typeface="Lato"/>
              </a:rPr>
              <a:t>At Spalding, the COE assesses dispositions multiple times per year as a way to help advise and coach students who are in our want to be admitted to our major programs. The assessment is only the first part of a potentially intensive process of supporting students to success. </a:t>
            </a:r>
            <a:endParaRPr sz="1800">
              <a:solidFill>
                <a:schemeClr val="lt1"/>
              </a:solidFill>
              <a:latin typeface="Lato"/>
              <a:ea typeface="Lato"/>
              <a:cs typeface="Lato"/>
              <a:sym typeface="Lato"/>
            </a:endParaRPr>
          </a:p>
          <a:p>
            <a:pPr indent="0" lvl="0" marL="0" marR="0" rtl="0" algn="l">
              <a:spcBef>
                <a:spcPts val="0"/>
              </a:spcBef>
              <a:spcAft>
                <a:spcPts val="0"/>
              </a:spcAft>
              <a:buNone/>
            </a:pPr>
            <a:r>
              <a:t/>
            </a:r>
            <a:endParaRPr sz="1800">
              <a:solidFill>
                <a:schemeClr val="lt1"/>
              </a:solidFill>
              <a:latin typeface="Lato"/>
              <a:ea typeface="Lato"/>
              <a:cs typeface="Lato"/>
              <a:sym typeface="Lato"/>
            </a:endParaRPr>
          </a:p>
        </p:txBody>
      </p:sp>
      <p:sp>
        <p:nvSpPr>
          <p:cNvPr id="264" name="Google Shape;264;p19"/>
          <p:cNvSpPr txBox="1"/>
          <p:nvPr/>
        </p:nvSpPr>
        <p:spPr>
          <a:xfrm>
            <a:off x="1587293" y="916661"/>
            <a:ext cx="5969400" cy="496500"/>
          </a:xfrm>
          <a:prstGeom prst="rect">
            <a:avLst/>
          </a:prstGeom>
          <a:noFill/>
          <a:ln>
            <a:noFill/>
          </a:ln>
        </p:spPr>
        <p:txBody>
          <a:bodyPr anchorCtr="0" anchor="t" bIns="17150" lIns="34300" spcFirstLastPara="1" rIns="34300" wrap="square" tIns="17150">
            <a:spAutoFit/>
          </a:bodyPr>
          <a:lstStyle/>
          <a:p>
            <a:pPr indent="0" lvl="0" marL="0" marR="0" rtl="0" algn="ctr">
              <a:spcBef>
                <a:spcPts val="0"/>
              </a:spcBef>
              <a:spcAft>
                <a:spcPts val="0"/>
              </a:spcAft>
              <a:buNone/>
            </a:pPr>
            <a:r>
              <a:rPr b="1" lang="en" sz="3000" u="sng">
                <a:solidFill>
                  <a:srgbClr val="F2F2F2"/>
                </a:solidFill>
                <a:latin typeface="Lato Black"/>
                <a:ea typeface="Lato Black"/>
                <a:cs typeface="Lato Black"/>
                <a:sym typeface="Lato Black"/>
                <a:hlinkClick r:id="rId3">
                  <a:extLst>
                    <a:ext uri="{A12FA001-AC4F-418D-AE19-62706E023703}">
                      <ahyp:hlinkClr val="tx"/>
                    </a:ext>
                  </a:extLst>
                </a:hlinkClick>
              </a:rPr>
              <a:t>Dispositions Process</a:t>
            </a:r>
            <a:endParaRPr sz="500">
              <a:solidFill>
                <a:srgbClr val="F2F2F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20"/>
          <p:cNvSpPr/>
          <p:nvPr/>
        </p:nvSpPr>
        <p:spPr>
          <a:xfrm>
            <a:off x="0" y="0"/>
            <a:ext cx="9144000" cy="5143500"/>
          </a:xfrm>
          <a:prstGeom prst="rect">
            <a:avLst/>
          </a:prstGeom>
          <a:solidFill>
            <a:schemeClr val="accent4"/>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nvGrpSpPr>
          <p:cNvPr id="271" name="Google Shape;271;p20"/>
          <p:cNvGrpSpPr/>
          <p:nvPr/>
        </p:nvGrpSpPr>
        <p:grpSpPr>
          <a:xfrm>
            <a:off x="459762" y="481441"/>
            <a:ext cx="8224602" cy="4179925"/>
            <a:chOff x="2451357" y="2548699"/>
            <a:chExt cx="19610400" cy="8598900"/>
          </a:xfrm>
        </p:grpSpPr>
        <p:sp>
          <p:nvSpPr>
            <p:cNvPr id="272" name="Google Shape;272;p20"/>
            <p:cNvSpPr/>
            <p:nvPr/>
          </p:nvSpPr>
          <p:spPr>
            <a:xfrm>
              <a:off x="2451357" y="2548699"/>
              <a:ext cx="19610400" cy="8598900"/>
            </a:xfrm>
            <a:prstGeom prst="rect">
              <a:avLst/>
            </a:prstGeom>
            <a:solidFill>
              <a:schemeClr val="accent5"/>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273" name="Google Shape;273;p20"/>
            <p:cNvSpPr/>
            <p:nvPr/>
          </p:nvSpPr>
          <p:spPr>
            <a:xfrm>
              <a:off x="2880524" y="2999001"/>
              <a:ext cx="18679500" cy="7711500"/>
            </a:xfrm>
            <a:prstGeom prst="rect">
              <a:avLst/>
            </a:prstGeom>
            <a:solidFill>
              <a:schemeClr val="accent1"/>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sp>
        <p:nvSpPr>
          <p:cNvPr id="274" name="Google Shape;274;p20"/>
          <p:cNvSpPr txBox="1"/>
          <p:nvPr/>
        </p:nvSpPr>
        <p:spPr>
          <a:xfrm>
            <a:off x="860480" y="1413147"/>
            <a:ext cx="7554600" cy="3082200"/>
          </a:xfrm>
          <a:prstGeom prst="rect">
            <a:avLst/>
          </a:prstGeom>
          <a:noFill/>
          <a:ln>
            <a:noFill/>
          </a:ln>
        </p:spPr>
        <p:txBody>
          <a:bodyPr anchorCtr="0" anchor="t" bIns="17150" lIns="34300" spcFirstLastPara="1" rIns="34300" wrap="square" tIns="17150">
            <a:spAutoFit/>
          </a:bodyPr>
          <a:lstStyle/>
          <a:p>
            <a:pPr indent="0" lvl="0" marL="0" marR="0" rtl="0" algn="l">
              <a:spcBef>
                <a:spcPts val="0"/>
              </a:spcBef>
              <a:spcAft>
                <a:spcPts val="0"/>
              </a:spcAft>
              <a:buNone/>
            </a:pPr>
            <a:r>
              <a:rPr lang="en" sz="1800">
                <a:solidFill>
                  <a:schemeClr val="lt1"/>
                </a:solidFill>
                <a:latin typeface="Lato"/>
                <a:ea typeface="Lato"/>
                <a:cs typeface="Lato"/>
                <a:sym typeface="Lato"/>
              </a:rPr>
              <a:t>We use an electronic survey form to collect the dispositions rating. The link is emailed to all faculty (full time and adjunct) with other end of semester to dos. </a:t>
            </a:r>
            <a:r>
              <a:rPr lang="en" sz="1800">
                <a:solidFill>
                  <a:schemeClr val="lt1"/>
                </a:solidFill>
                <a:latin typeface="Lato"/>
                <a:ea typeface="Lato"/>
                <a:cs typeface="Lato"/>
                <a:sym typeface="Lato"/>
              </a:rPr>
              <a:t>We encourage faculty to include comments, especially if they mark Have Concerns to Address. Dispositions data is requested after grades are due and is not evaluative. </a:t>
            </a:r>
            <a:endParaRPr sz="1800">
              <a:solidFill>
                <a:schemeClr val="lt1"/>
              </a:solidFill>
              <a:latin typeface="Lato"/>
              <a:ea typeface="Lato"/>
              <a:cs typeface="Lato"/>
              <a:sym typeface="Lato"/>
            </a:endParaRPr>
          </a:p>
          <a:p>
            <a:pPr indent="0" lvl="0" marL="0" marR="0" rtl="0" algn="l">
              <a:spcBef>
                <a:spcPts val="0"/>
              </a:spcBef>
              <a:spcAft>
                <a:spcPts val="0"/>
              </a:spcAft>
              <a:buNone/>
            </a:pPr>
            <a:r>
              <a:t/>
            </a:r>
            <a:endParaRPr sz="1800">
              <a:solidFill>
                <a:schemeClr val="lt1"/>
              </a:solidFill>
              <a:latin typeface="Lato"/>
              <a:ea typeface="Lato"/>
              <a:cs typeface="Lato"/>
              <a:sym typeface="Lato"/>
            </a:endParaRPr>
          </a:p>
          <a:p>
            <a:pPr indent="0" lvl="0" marL="0" marR="0" rtl="0" algn="l">
              <a:spcBef>
                <a:spcPts val="0"/>
              </a:spcBef>
              <a:spcAft>
                <a:spcPts val="0"/>
              </a:spcAft>
              <a:buNone/>
            </a:pPr>
            <a:r>
              <a:rPr lang="en" sz="1800">
                <a:solidFill>
                  <a:schemeClr val="lt1"/>
                </a:solidFill>
                <a:latin typeface="Lato"/>
                <a:ea typeface="Lato"/>
                <a:cs typeface="Lato"/>
                <a:sym typeface="Lato"/>
              </a:rPr>
              <a:t>Data is exported to a spreadsheet and highlighting rules are </a:t>
            </a:r>
            <a:r>
              <a:rPr lang="en" sz="1800">
                <a:solidFill>
                  <a:schemeClr val="lt1"/>
                </a:solidFill>
                <a:latin typeface="Lato"/>
                <a:ea typeface="Lato"/>
                <a:cs typeface="Lato"/>
                <a:sym typeface="Lato"/>
              </a:rPr>
              <a:t>applied. I also preview points of concern. The spreadsheet is projected for all to see during the data retreat. The conversation centers around how to support student growth in any areas of concern and to highlight positive comments about students. </a:t>
            </a:r>
            <a:endParaRPr sz="1800">
              <a:solidFill>
                <a:schemeClr val="lt1"/>
              </a:solidFill>
              <a:latin typeface="Lato"/>
              <a:ea typeface="Lato"/>
              <a:cs typeface="Lato"/>
              <a:sym typeface="Lato"/>
            </a:endParaRPr>
          </a:p>
        </p:txBody>
      </p:sp>
      <p:sp>
        <p:nvSpPr>
          <p:cNvPr id="275" name="Google Shape;275;p20"/>
          <p:cNvSpPr txBox="1"/>
          <p:nvPr/>
        </p:nvSpPr>
        <p:spPr>
          <a:xfrm>
            <a:off x="1587293" y="916661"/>
            <a:ext cx="5969400" cy="496500"/>
          </a:xfrm>
          <a:prstGeom prst="rect">
            <a:avLst/>
          </a:prstGeom>
          <a:noFill/>
          <a:ln>
            <a:noFill/>
          </a:ln>
        </p:spPr>
        <p:txBody>
          <a:bodyPr anchorCtr="0" anchor="t" bIns="17150" lIns="34300" spcFirstLastPara="1" rIns="34300" wrap="square" tIns="17150">
            <a:spAutoFit/>
          </a:bodyPr>
          <a:lstStyle/>
          <a:p>
            <a:pPr indent="0" lvl="0" marL="0" marR="0" rtl="0" algn="ctr">
              <a:spcBef>
                <a:spcPts val="0"/>
              </a:spcBef>
              <a:spcAft>
                <a:spcPts val="0"/>
              </a:spcAft>
              <a:buNone/>
            </a:pPr>
            <a:r>
              <a:rPr b="1" lang="en" sz="3000" u="sng">
                <a:solidFill>
                  <a:srgbClr val="F2F2F2"/>
                </a:solidFill>
                <a:latin typeface="Lato Black"/>
                <a:ea typeface="Lato Black"/>
                <a:cs typeface="Lato Black"/>
                <a:sym typeface="Lato Black"/>
                <a:hlinkClick r:id="rId3">
                  <a:extLst>
                    <a:ext uri="{A12FA001-AC4F-418D-AE19-62706E023703}">
                      <ahyp:hlinkClr val="tx"/>
                    </a:ext>
                  </a:extLst>
                </a:hlinkClick>
              </a:rPr>
              <a:t>Dispositio</a:t>
            </a:r>
            <a:r>
              <a:rPr b="1" lang="en" sz="3000" u="sng">
                <a:solidFill>
                  <a:srgbClr val="F2F2F2"/>
                </a:solidFill>
                <a:latin typeface="Lato Black"/>
                <a:ea typeface="Lato Black"/>
                <a:cs typeface="Lato Black"/>
                <a:sym typeface="Lato Black"/>
                <a:hlinkClick r:id="rId4">
                  <a:extLst>
                    <a:ext uri="{A12FA001-AC4F-418D-AE19-62706E023703}">
                      <ahyp:hlinkClr val="tx"/>
                    </a:ext>
                  </a:extLst>
                </a:hlinkClick>
              </a:rPr>
              <a:t>ns Data</a:t>
            </a:r>
            <a:endParaRPr sz="500">
              <a:solidFill>
                <a:srgbClr val="F2F2F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21"/>
          <p:cNvSpPr/>
          <p:nvPr/>
        </p:nvSpPr>
        <p:spPr>
          <a:xfrm>
            <a:off x="0" y="0"/>
            <a:ext cx="9144000" cy="5143500"/>
          </a:xfrm>
          <a:prstGeom prst="rect">
            <a:avLst/>
          </a:prstGeom>
          <a:solidFill>
            <a:schemeClr val="accent4"/>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nvGrpSpPr>
          <p:cNvPr id="282" name="Google Shape;282;p21"/>
          <p:cNvGrpSpPr/>
          <p:nvPr/>
        </p:nvGrpSpPr>
        <p:grpSpPr>
          <a:xfrm>
            <a:off x="459749" y="481565"/>
            <a:ext cx="8224502" cy="4180370"/>
            <a:chOff x="2451357" y="2548699"/>
            <a:chExt cx="19610404" cy="8598955"/>
          </a:xfrm>
        </p:grpSpPr>
        <p:sp>
          <p:nvSpPr>
            <p:cNvPr id="283" name="Google Shape;283;p21"/>
            <p:cNvSpPr/>
            <p:nvPr/>
          </p:nvSpPr>
          <p:spPr>
            <a:xfrm>
              <a:off x="2451357" y="2548699"/>
              <a:ext cx="19610404" cy="8598955"/>
            </a:xfrm>
            <a:prstGeom prst="rect">
              <a:avLst/>
            </a:prstGeom>
            <a:solidFill>
              <a:schemeClr val="accent5"/>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284" name="Google Shape;284;p21"/>
            <p:cNvSpPr/>
            <p:nvPr/>
          </p:nvSpPr>
          <p:spPr>
            <a:xfrm>
              <a:off x="2880524" y="2999001"/>
              <a:ext cx="18679381" cy="7711472"/>
            </a:xfrm>
            <a:prstGeom prst="rect">
              <a:avLst/>
            </a:prstGeom>
            <a:solidFill>
              <a:srgbClr val="262626"/>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sp>
        <p:nvSpPr>
          <p:cNvPr id="285" name="Google Shape;285;p21"/>
          <p:cNvSpPr txBox="1"/>
          <p:nvPr/>
        </p:nvSpPr>
        <p:spPr>
          <a:xfrm>
            <a:off x="875200" y="861725"/>
            <a:ext cx="71631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000">
                <a:solidFill>
                  <a:schemeClr val="lt1"/>
                </a:solidFill>
                <a:latin typeface="Lato"/>
                <a:ea typeface="Lato"/>
                <a:cs typeface="Lato"/>
                <a:sym typeface="Lato"/>
              </a:rPr>
              <a:t>Tough Conversations</a:t>
            </a:r>
            <a:endParaRPr b="1" sz="3000">
              <a:solidFill>
                <a:schemeClr val="lt1"/>
              </a:solidFill>
              <a:latin typeface="Lato"/>
              <a:ea typeface="Lato"/>
              <a:cs typeface="Lato"/>
              <a:sym typeface="Lato"/>
            </a:endParaRPr>
          </a:p>
        </p:txBody>
      </p:sp>
      <p:sp>
        <p:nvSpPr>
          <p:cNvPr id="286" name="Google Shape;286;p21"/>
          <p:cNvSpPr txBox="1"/>
          <p:nvPr/>
        </p:nvSpPr>
        <p:spPr>
          <a:xfrm>
            <a:off x="942525" y="1575375"/>
            <a:ext cx="7284300" cy="240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lt1"/>
                </a:solidFill>
                <a:latin typeface="Lato"/>
                <a:ea typeface="Lato"/>
                <a:cs typeface="Lato"/>
                <a:sym typeface="Lato"/>
              </a:rPr>
              <a:t>Though educator dispositions derive from research, they are not without subjectivity that can feel controversial. As such, we actively work as a faculty to challenge when our own and others’ biases seem to be influencing our conversations or the comments we see. We also focus on the student and what is in their best interest, giving grace and space for all to be human, make mistakes, and need help. Context matters, and we try to look holistically when deciding how to proceed with student support. </a:t>
            </a:r>
            <a:endParaRPr sz="1800">
              <a:solidFill>
                <a:schemeClr val="lt1"/>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22"/>
          <p:cNvSpPr/>
          <p:nvPr/>
        </p:nvSpPr>
        <p:spPr>
          <a:xfrm>
            <a:off x="0" y="0"/>
            <a:ext cx="9144000" cy="5143500"/>
          </a:xfrm>
          <a:prstGeom prst="rect">
            <a:avLst/>
          </a:prstGeom>
          <a:solidFill>
            <a:schemeClr val="accent4"/>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nvGrpSpPr>
          <p:cNvPr id="293" name="Google Shape;293;p22"/>
          <p:cNvGrpSpPr/>
          <p:nvPr/>
        </p:nvGrpSpPr>
        <p:grpSpPr>
          <a:xfrm>
            <a:off x="459762" y="481441"/>
            <a:ext cx="8224602" cy="4179925"/>
            <a:chOff x="2451357" y="2548699"/>
            <a:chExt cx="19610400" cy="8598900"/>
          </a:xfrm>
        </p:grpSpPr>
        <p:sp>
          <p:nvSpPr>
            <p:cNvPr id="294" name="Google Shape;294;p22"/>
            <p:cNvSpPr/>
            <p:nvPr/>
          </p:nvSpPr>
          <p:spPr>
            <a:xfrm>
              <a:off x="2451357" y="2548699"/>
              <a:ext cx="19610400" cy="8598900"/>
            </a:xfrm>
            <a:prstGeom prst="rect">
              <a:avLst/>
            </a:prstGeom>
            <a:solidFill>
              <a:schemeClr val="accent5"/>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295" name="Google Shape;295;p22"/>
            <p:cNvSpPr/>
            <p:nvPr/>
          </p:nvSpPr>
          <p:spPr>
            <a:xfrm>
              <a:off x="2880524" y="2999001"/>
              <a:ext cx="18679500" cy="7711500"/>
            </a:xfrm>
            <a:prstGeom prst="rect">
              <a:avLst/>
            </a:prstGeom>
            <a:solidFill>
              <a:schemeClr val="accent1"/>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sp>
        <p:nvSpPr>
          <p:cNvPr id="296" name="Google Shape;296;p22"/>
          <p:cNvSpPr txBox="1"/>
          <p:nvPr/>
        </p:nvSpPr>
        <p:spPr>
          <a:xfrm>
            <a:off x="872830" y="1413147"/>
            <a:ext cx="7554600" cy="3636600"/>
          </a:xfrm>
          <a:prstGeom prst="rect">
            <a:avLst/>
          </a:prstGeom>
          <a:noFill/>
          <a:ln>
            <a:noFill/>
          </a:ln>
        </p:spPr>
        <p:txBody>
          <a:bodyPr anchorCtr="0" anchor="t" bIns="17150" lIns="34300" spcFirstLastPara="1" rIns="34300" wrap="square" tIns="17150">
            <a:spAutoFit/>
          </a:bodyPr>
          <a:lstStyle/>
          <a:p>
            <a:pPr indent="0" lvl="0" marL="0" marR="0" rtl="0" algn="l">
              <a:spcBef>
                <a:spcPts val="0"/>
              </a:spcBef>
              <a:spcAft>
                <a:spcPts val="0"/>
              </a:spcAft>
              <a:buNone/>
            </a:pPr>
            <a:r>
              <a:rPr lang="en" sz="1800">
                <a:solidFill>
                  <a:schemeClr val="lt1"/>
                </a:solidFill>
                <a:latin typeface="Lato"/>
                <a:ea typeface="Lato"/>
                <a:cs typeface="Lato"/>
                <a:sym typeface="Lato"/>
              </a:rPr>
              <a:t>We also track student progress through sections of the program, called gates. The first gate is admission to the COE and the last gate is program completion. In between those two gates, we monitor student course progression and admission to co-teaching.</a:t>
            </a:r>
            <a:endParaRPr sz="1800">
              <a:solidFill>
                <a:schemeClr val="lt1"/>
              </a:solidFill>
              <a:latin typeface="Lato"/>
              <a:ea typeface="Lato"/>
              <a:cs typeface="Lato"/>
              <a:sym typeface="Lato"/>
            </a:endParaRPr>
          </a:p>
          <a:p>
            <a:pPr indent="0" lvl="0" marL="0" marR="0" rtl="0" algn="l">
              <a:spcBef>
                <a:spcPts val="0"/>
              </a:spcBef>
              <a:spcAft>
                <a:spcPts val="0"/>
              </a:spcAft>
              <a:buNone/>
            </a:pPr>
            <a:r>
              <a:t/>
            </a:r>
            <a:endParaRPr sz="1800">
              <a:solidFill>
                <a:schemeClr val="lt1"/>
              </a:solidFill>
              <a:latin typeface="Lato"/>
              <a:ea typeface="Lato"/>
              <a:cs typeface="Lato"/>
              <a:sym typeface="Lato"/>
            </a:endParaRPr>
          </a:p>
          <a:p>
            <a:pPr indent="0" lvl="0" marL="0" marR="0" rtl="0" algn="l">
              <a:spcBef>
                <a:spcPts val="0"/>
              </a:spcBef>
              <a:spcAft>
                <a:spcPts val="0"/>
              </a:spcAft>
              <a:buNone/>
            </a:pPr>
            <a:r>
              <a:rPr lang="en" sz="1800">
                <a:solidFill>
                  <a:schemeClr val="lt1"/>
                </a:solidFill>
                <a:latin typeface="Lato"/>
                <a:ea typeface="Lato"/>
                <a:cs typeface="Lato"/>
                <a:sym typeface="Lato"/>
              </a:rPr>
              <a:t>We track test scores, GPA, credit hours, and registration holds. This is a repackaging of data from our IE Unit Masterlist, and if/when we need more context about a student, we move to the full Masterlist.</a:t>
            </a:r>
            <a:endParaRPr sz="1800">
              <a:solidFill>
                <a:schemeClr val="lt1"/>
              </a:solidFill>
              <a:latin typeface="Lato"/>
              <a:ea typeface="Lato"/>
              <a:cs typeface="Lato"/>
              <a:sym typeface="Lato"/>
            </a:endParaRPr>
          </a:p>
          <a:p>
            <a:pPr indent="0" lvl="0" marL="0" marR="0" rtl="0" algn="l">
              <a:spcBef>
                <a:spcPts val="0"/>
              </a:spcBef>
              <a:spcAft>
                <a:spcPts val="0"/>
              </a:spcAft>
              <a:buNone/>
            </a:pPr>
            <a:r>
              <a:t/>
            </a:r>
            <a:endParaRPr sz="1800">
              <a:solidFill>
                <a:schemeClr val="lt1"/>
              </a:solidFill>
              <a:latin typeface="Lato"/>
              <a:ea typeface="Lato"/>
              <a:cs typeface="Lato"/>
              <a:sym typeface="Lato"/>
            </a:endParaRPr>
          </a:p>
          <a:p>
            <a:pPr indent="0" lvl="0" marL="0" marR="0" rtl="0" algn="l">
              <a:spcBef>
                <a:spcPts val="0"/>
              </a:spcBef>
              <a:spcAft>
                <a:spcPts val="0"/>
              </a:spcAft>
              <a:buNone/>
            </a:pPr>
            <a:r>
              <a:rPr lang="en" sz="1800">
                <a:solidFill>
                  <a:schemeClr val="lt1"/>
                </a:solidFill>
                <a:latin typeface="Lato"/>
                <a:ea typeface="Lato"/>
                <a:cs typeface="Lato"/>
                <a:sym typeface="Lato"/>
              </a:rPr>
              <a:t>Advising notes are also very helpful as we review students in each type of program. Shout out to Academic Advising and Support!</a:t>
            </a:r>
            <a:endParaRPr sz="1800">
              <a:solidFill>
                <a:schemeClr val="lt1"/>
              </a:solidFill>
              <a:latin typeface="Lato"/>
              <a:ea typeface="Lato"/>
              <a:cs typeface="Lato"/>
              <a:sym typeface="Lato"/>
            </a:endParaRPr>
          </a:p>
          <a:p>
            <a:pPr indent="0" lvl="0" marL="0" marR="0" rtl="0" algn="l">
              <a:spcBef>
                <a:spcPts val="0"/>
              </a:spcBef>
              <a:spcAft>
                <a:spcPts val="0"/>
              </a:spcAft>
              <a:buNone/>
            </a:pPr>
            <a:r>
              <a:t/>
            </a:r>
            <a:endParaRPr sz="1800">
              <a:solidFill>
                <a:schemeClr val="lt1"/>
              </a:solidFill>
              <a:latin typeface="Lato"/>
              <a:ea typeface="Lato"/>
              <a:cs typeface="Lato"/>
              <a:sym typeface="Lato"/>
            </a:endParaRPr>
          </a:p>
          <a:p>
            <a:pPr indent="0" lvl="0" marL="0" marR="0" rtl="0" algn="l">
              <a:spcBef>
                <a:spcPts val="0"/>
              </a:spcBef>
              <a:spcAft>
                <a:spcPts val="0"/>
              </a:spcAft>
              <a:buNone/>
            </a:pPr>
            <a:r>
              <a:t/>
            </a:r>
            <a:endParaRPr sz="1800">
              <a:solidFill>
                <a:schemeClr val="lt1"/>
              </a:solidFill>
              <a:latin typeface="Lato"/>
              <a:ea typeface="Lato"/>
              <a:cs typeface="Lato"/>
              <a:sym typeface="Lato"/>
            </a:endParaRPr>
          </a:p>
        </p:txBody>
      </p:sp>
      <p:sp>
        <p:nvSpPr>
          <p:cNvPr id="297" name="Google Shape;297;p22"/>
          <p:cNvSpPr txBox="1"/>
          <p:nvPr/>
        </p:nvSpPr>
        <p:spPr>
          <a:xfrm>
            <a:off x="1587293" y="916661"/>
            <a:ext cx="5969400" cy="496500"/>
          </a:xfrm>
          <a:prstGeom prst="rect">
            <a:avLst/>
          </a:prstGeom>
          <a:noFill/>
          <a:ln>
            <a:noFill/>
          </a:ln>
        </p:spPr>
        <p:txBody>
          <a:bodyPr anchorCtr="0" anchor="t" bIns="17150" lIns="34300" spcFirstLastPara="1" rIns="34300" wrap="square" tIns="17150">
            <a:spAutoFit/>
          </a:bodyPr>
          <a:lstStyle/>
          <a:p>
            <a:pPr indent="0" lvl="0" marL="0" marR="0" rtl="0" algn="ctr">
              <a:spcBef>
                <a:spcPts val="0"/>
              </a:spcBef>
              <a:spcAft>
                <a:spcPts val="0"/>
              </a:spcAft>
              <a:buNone/>
            </a:pPr>
            <a:r>
              <a:rPr b="1" lang="en" sz="3000" u="sng">
                <a:solidFill>
                  <a:srgbClr val="F2F2F2"/>
                </a:solidFill>
                <a:latin typeface="Lato Black"/>
                <a:ea typeface="Lato Black"/>
                <a:cs typeface="Lato Black"/>
                <a:sym typeface="Lato Black"/>
                <a:hlinkClick r:id="rId3">
                  <a:extLst>
                    <a:ext uri="{A12FA001-AC4F-418D-AE19-62706E023703}">
                      <ahyp:hlinkClr val="tx"/>
                    </a:ext>
                  </a:extLst>
                </a:hlinkClick>
              </a:rPr>
              <a:t>Gates </a:t>
            </a:r>
            <a:r>
              <a:rPr b="1" lang="en" sz="3000" u="sng">
                <a:solidFill>
                  <a:srgbClr val="F2F2F2"/>
                </a:solidFill>
                <a:latin typeface="Lato Black"/>
                <a:ea typeface="Lato Black"/>
                <a:cs typeface="Lato Black"/>
                <a:sym typeface="Lato Black"/>
                <a:hlinkClick r:id="rId4">
                  <a:extLst>
                    <a:ext uri="{A12FA001-AC4F-418D-AE19-62706E023703}">
                      <ahyp:hlinkClr val="tx"/>
                    </a:ext>
                  </a:extLst>
                </a:hlinkClick>
              </a:rPr>
              <a:t>Data</a:t>
            </a:r>
            <a:endParaRPr sz="500">
              <a:solidFill>
                <a:srgbClr val="F2F2F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23"/>
          <p:cNvSpPr/>
          <p:nvPr/>
        </p:nvSpPr>
        <p:spPr>
          <a:xfrm>
            <a:off x="0" y="0"/>
            <a:ext cx="9144000" cy="5143500"/>
          </a:xfrm>
          <a:prstGeom prst="rect">
            <a:avLst/>
          </a:prstGeom>
          <a:solidFill>
            <a:schemeClr val="accent4"/>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nvGrpSpPr>
          <p:cNvPr id="304" name="Google Shape;304;p23"/>
          <p:cNvGrpSpPr/>
          <p:nvPr/>
        </p:nvGrpSpPr>
        <p:grpSpPr>
          <a:xfrm>
            <a:off x="459762" y="481441"/>
            <a:ext cx="8224602" cy="4179925"/>
            <a:chOff x="2451357" y="2548699"/>
            <a:chExt cx="19610400" cy="8598900"/>
          </a:xfrm>
        </p:grpSpPr>
        <p:sp>
          <p:nvSpPr>
            <p:cNvPr id="305" name="Google Shape;305;p23"/>
            <p:cNvSpPr/>
            <p:nvPr/>
          </p:nvSpPr>
          <p:spPr>
            <a:xfrm>
              <a:off x="2451357" y="2548699"/>
              <a:ext cx="19610400" cy="8598900"/>
            </a:xfrm>
            <a:prstGeom prst="rect">
              <a:avLst/>
            </a:prstGeom>
            <a:solidFill>
              <a:schemeClr val="accent5"/>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306" name="Google Shape;306;p23"/>
            <p:cNvSpPr/>
            <p:nvPr/>
          </p:nvSpPr>
          <p:spPr>
            <a:xfrm>
              <a:off x="2880524" y="2999001"/>
              <a:ext cx="18679500" cy="7711500"/>
            </a:xfrm>
            <a:prstGeom prst="rect">
              <a:avLst/>
            </a:prstGeom>
            <a:solidFill>
              <a:schemeClr val="accent1"/>
            </a:solidFill>
            <a:ln>
              <a:noFill/>
            </a:ln>
          </p:spPr>
          <p:txBody>
            <a:bodyPr anchorCtr="0" anchor="ctr" bIns="17150" lIns="34300" spcFirstLastPara="1" rIns="34300" wrap="square" tIns="1715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grpSp>
      <p:sp>
        <p:nvSpPr>
          <p:cNvPr id="307" name="Google Shape;307;p23"/>
          <p:cNvSpPr txBox="1"/>
          <p:nvPr/>
        </p:nvSpPr>
        <p:spPr>
          <a:xfrm>
            <a:off x="872830" y="1413147"/>
            <a:ext cx="7554600" cy="2805300"/>
          </a:xfrm>
          <a:prstGeom prst="rect">
            <a:avLst/>
          </a:prstGeom>
          <a:noFill/>
          <a:ln>
            <a:noFill/>
          </a:ln>
        </p:spPr>
        <p:txBody>
          <a:bodyPr anchorCtr="0" anchor="t" bIns="17150" lIns="34300" spcFirstLastPara="1" rIns="34300" wrap="square" tIns="17150">
            <a:spAutoFit/>
          </a:bodyPr>
          <a:lstStyle/>
          <a:p>
            <a:pPr indent="0" lvl="0" marL="0" marR="0" rtl="0" algn="l">
              <a:spcBef>
                <a:spcPts val="0"/>
              </a:spcBef>
              <a:spcAft>
                <a:spcPts val="0"/>
              </a:spcAft>
              <a:buNone/>
            </a:pPr>
            <a:r>
              <a:rPr lang="en" sz="1800">
                <a:solidFill>
                  <a:schemeClr val="lt1"/>
                </a:solidFill>
                <a:latin typeface="Lato"/>
                <a:ea typeface="Lato"/>
                <a:cs typeface="Lato"/>
                <a:sym typeface="Lato"/>
              </a:rPr>
              <a:t>By the time we’ve collected and reviewed the dispositions and gates data, patterns have started to emerge:</a:t>
            </a:r>
            <a:endParaRPr sz="1800">
              <a:solidFill>
                <a:schemeClr val="lt1"/>
              </a:solidFill>
              <a:latin typeface="Lato"/>
              <a:ea typeface="Lato"/>
              <a:cs typeface="Lato"/>
              <a:sym typeface="Lato"/>
            </a:endParaRPr>
          </a:p>
          <a:p>
            <a:pPr indent="-342900" lvl="0" marL="457200" marR="0" rtl="0" algn="l">
              <a:spcBef>
                <a:spcPts val="0"/>
              </a:spcBef>
              <a:spcAft>
                <a:spcPts val="0"/>
              </a:spcAft>
              <a:buClr>
                <a:schemeClr val="lt1"/>
              </a:buClr>
              <a:buSzPts val="1800"/>
              <a:buFont typeface="Lato"/>
              <a:buChar char="●"/>
            </a:pPr>
            <a:r>
              <a:rPr lang="en" sz="1800">
                <a:solidFill>
                  <a:schemeClr val="lt1"/>
                </a:solidFill>
                <a:latin typeface="Lato"/>
                <a:ea typeface="Lato"/>
                <a:cs typeface="Lato"/>
                <a:sym typeface="Lato"/>
              </a:rPr>
              <a:t>The  same students </a:t>
            </a:r>
            <a:r>
              <a:rPr lang="en" sz="1800">
                <a:solidFill>
                  <a:schemeClr val="lt1"/>
                </a:solidFill>
                <a:latin typeface="Lato"/>
                <a:ea typeface="Lato"/>
                <a:cs typeface="Lato"/>
                <a:sym typeface="Lato"/>
              </a:rPr>
              <a:t>have</a:t>
            </a:r>
            <a:r>
              <a:rPr lang="en" sz="1800">
                <a:solidFill>
                  <a:schemeClr val="lt1"/>
                </a:solidFill>
                <a:latin typeface="Lato"/>
                <a:ea typeface="Lato"/>
                <a:cs typeface="Lato"/>
                <a:sym typeface="Lato"/>
              </a:rPr>
              <a:t> come up in conversation </a:t>
            </a:r>
            <a:r>
              <a:rPr lang="en" sz="1800">
                <a:solidFill>
                  <a:schemeClr val="lt1"/>
                </a:solidFill>
                <a:latin typeface="Lato"/>
                <a:ea typeface="Lato"/>
                <a:cs typeface="Lato"/>
                <a:sym typeface="Lato"/>
              </a:rPr>
              <a:t>multiple</a:t>
            </a:r>
            <a:r>
              <a:rPr lang="en" sz="1800">
                <a:solidFill>
                  <a:schemeClr val="lt1"/>
                </a:solidFill>
                <a:latin typeface="Lato"/>
                <a:ea typeface="Lato"/>
                <a:cs typeface="Lato"/>
                <a:sym typeface="Lato"/>
              </a:rPr>
              <a:t> times</a:t>
            </a:r>
            <a:endParaRPr sz="1800">
              <a:solidFill>
                <a:schemeClr val="lt1"/>
              </a:solidFill>
              <a:latin typeface="Lato"/>
              <a:ea typeface="Lato"/>
              <a:cs typeface="Lato"/>
              <a:sym typeface="Lato"/>
            </a:endParaRPr>
          </a:p>
          <a:p>
            <a:pPr indent="-342900" lvl="0" marL="457200" marR="0" rtl="0" algn="l">
              <a:spcBef>
                <a:spcPts val="0"/>
              </a:spcBef>
              <a:spcAft>
                <a:spcPts val="0"/>
              </a:spcAft>
              <a:buClr>
                <a:schemeClr val="lt1"/>
              </a:buClr>
              <a:buSzPts val="1800"/>
              <a:buFont typeface="Lato"/>
              <a:buChar char="●"/>
            </a:pPr>
            <a:r>
              <a:rPr lang="en" sz="1800">
                <a:solidFill>
                  <a:schemeClr val="lt1"/>
                </a:solidFill>
                <a:latin typeface="Lato"/>
                <a:ea typeface="Lato"/>
                <a:cs typeface="Lato"/>
                <a:sym typeface="Lato"/>
              </a:rPr>
              <a:t>A student who needed support </a:t>
            </a:r>
            <a:r>
              <a:rPr lang="en" sz="1800">
                <a:solidFill>
                  <a:schemeClr val="lt1"/>
                </a:solidFill>
                <a:latin typeface="Lato"/>
                <a:ea typeface="Lato"/>
                <a:cs typeface="Lato"/>
                <a:sym typeface="Lato"/>
              </a:rPr>
              <a:t>previously</a:t>
            </a:r>
            <a:r>
              <a:rPr lang="en" sz="1800">
                <a:solidFill>
                  <a:schemeClr val="lt1"/>
                </a:solidFill>
                <a:latin typeface="Lato"/>
                <a:ea typeface="Lato"/>
                <a:cs typeface="Lato"/>
                <a:sym typeface="Lato"/>
              </a:rPr>
              <a:t> has come up again</a:t>
            </a:r>
            <a:endParaRPr sz="1800">
              <a:solidFill>
                <a:schemeClr val="lt1"/>
              </a:solidFill>
              <a:latin typeface="Lato"/>
              <a:ea typeface="Lato"/>
              <a:cs typeface="Lato"/>
              <a:sym typeface="Lato"/>
            </a:endParaRPr>
          </a:p>
          <a:p>
            <a:pPr indent="-342900" lvl="0" marL="457200" marR="0" rtl="0" algn="l">
              <a:spcBef>
                <a:spcPts val="0"/>
              </a:spcBef>
              <a:spcAft>
                <a:spcPts val="0"/>
              </a:spcAft>
              <a:buClr>
                <a:schemeClr val="lt1"/>
              </a:buClr>
              <a:buSzPts val="1800"/>
              <a:buFont typeface="Lato"/>
              <a:buChar char="●"/>
            </a:pPr>
            <a:r>
              <a:rPr lang="en" sz="1800">
                <a:solidFill>
                  <a:schemeClr val="lt1"/>
                </a:solidFill>
                <a:latin typeface="Lato"/>
                <a:ea typeface="Lato"/>
                <a:cs typeface="Lato"/>
                <a:sym typeface="Lato"/>
              </a:rPr>
              <a:t>A student on was on an action plan has made progress on goals</a:t>
            </a:r>
            <a:endParaRPr sz="1800">
              <a:solidFill>
                <a:schemeClr val="lt1"/>
              </a:solidFill>
              <a:latin typeface="Lato"/>
              <a:ea typeface="Lato"/>
              <a:cs typeface="Lato"/>
              <a:sym typeface="Lato"/>
            </a:endParaRPr>
          </a:p>
          <a:p>
            <a:pPr indent="0" lvl="0" marL="914400" marR="0" rtl="0" algn="l">
              <a:spcBef>
                <a:spcPts val="0"/>
              </a:spcBef>
              <a:spcAft>
                <a:spcPts val="0"/>
              </a:spcAft>
              <a:buNone/>
            </a:pPr>
            <a:r>
              <a:t/>
            </a:r>
            <a:endParaRPr sz="1800">
              <a:solidFill>
                <a:schemeClr val="lt1"/>
              </a:solidFill>
              <a:latin typeface="Lato"/>
              <a:ea typeface="Lato"/>
              <a:cs typeface="Lato"/>
              <a:sym typeface="Lato"/>
            </a:endParaRPr>
          </a:p>
          <a:p>
            <a:pPr indent="0" lvl="0" marL="0" marR="0" rtl="0" algn="l">
              <a:spcBef>
                <a:spcPts val="0"/>
              </a:spcBef>
              <a:spcAft>
                <a:spcPts val="0"/>
              </a:spcAft>
              <a:buNone/>
            </a:pPr>
            <a:r>
              <a:rPr lang="en" sz="1800">
                <a:solidFill>
                  <a:schemeClr val="lt1"/>
                </a:solidFill>
                <a:latin typeface="Lato"/>
                <a:ea typeface="Lato"/>
                <a:cs typeface="Lato"/>
                <a:sym typeface="Lato"/>
              </a:rPr>
              <a:t>From here, we develop our plans. Which students will be contacted by which faculty, by the Chair? Is there an area of concern COE-wide that can be addressed in classes? Was the data robust enough? Are all faculty adding to our understandings? What else do we wish we knew about students?</a:t>
            </a:r>
            <a:endParaRPr sz="1800">
              <a:solidFill>
                <a:schemeClr val="lt1"/>
              </a:solidFill>
              <a:latin typeface="Lato"/>
              <a:ea typeface="Lato"/>
              <a:cs typeface="Lato"/>
              <a:sym typeface="Lato"/>
            </a:endParaRPr>
          </a:p>
        </p:txBody>
      </p:sp>
      <p:sp>
        <p:nvSpPr>
          <p:cNvPr id="308" name="Google Shape;308;p23"/>
          <p:cNvSpPr txBox="1"/>
          <p:nvPr/>
        </p:nvSpPr>
        <p:spPr>
          <a:xfrm>
            <a:off x="1587293" y="916661"/>
            <a:ext cx="5969400" cy="496500"/>
          </a:xfrm>
          <a:prstGeom prst="rect">
            <a:avLst/>
          </a:prstGeom>
          <a:noFill/>
          <a:ln>
            <a:noFill/>
          </a:ln>
        </p:spPr>
        <p:txBody>
          <a:bodyPr anchorCtr="0" anchor="t" bIns="17150" lIns="34300" spcFirstLastPara="1" rIns="34300" wrap="square" tIns="17150">
            <a:spAutoFit/>
          </a:bodyPr>
          <a:lstStyle/>
          <a:p>
            <a:pPr indent="0" lvl="0" marL="0" marR="0" rtl="0" algn="ctr">
              <a:spcBef>
                <a:spcPts val="0"/>
              </a:spcBef>
              <a:spcAft>
                <a:spcPts val="0"/>
              </a:spcAft>
              <a:buNone/>
            </a:pPr>
            <a:r>
              <a:rPr b="1" lang="en" sz="3000">
                <a:solidFill>
                  <a:schemeClr val="lt1"/>
                </a:solidFill>
                <a:latin typeface="Lato Black"/>
                <a:ea typeface="Lato Black"/>
                <a:cs typeface="Lato Black"/>
                <a:sym typeface="Lato Black"/>
              </a:rPr>
              <a:t>Seeing the Patterns</a:t>
            </a:r>
            <a:endParaRPr sz="500">
              <a:solidFill>
                <a:schemeClr val="l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Custom 28-2 1">
      <a:dk1>
        <a:srgbClr val="7F7F7F"/>
      </a:dk1>
      <a:lt1>
        <a:srgbClr val="FFFFFF"/>
      </a:lt1>
      <a:dk2>
        <a:srgbClr val="000000"/>
      </a:dk2>
      <a:lt2>
        <a:srgbClr val="FFFFFF"/>
      </a:lt2>
      <a:accent1>
        <a:srgbClr val="252625"/>
      </a:accent1>
      <a:accent2>
        <a:srgbClr val="007401"/>
      </a:accent2>
      <a:accent3>
        <a:srgbClr val="387557"/>
      </a:accent3>
      <a:accent4>
        <a:srgbClr val="3E674B"/>
      </a:accent4>
      <a:accent5>
        <a:srgbClr val="653F20"/>
      </a:accent5>
      <a:accent6>
        <a:srgbClr val="A69388"/>
      </a:accent6>
      <a:hlink>
        <a:srgbClr val="4B5050"/>
      </a:hlink>
      <a:folHlink>
        <a:srgbClr val="19BB9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