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8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E6291-F7C1-4678-BF89-FEC5D2FCC8AE}" type="doc">
      <dgm:prSet loTypeId="urn:microsoft.com/office/officeart/2005/8/layout/venn1" loCatId="relationship" qsTypeId="urn:microsoft.com/office/officeart/2005/8/quickstyle/simple1" qsCatId="simple" csTypeId="urn:microsoft.com/office/officeart/2005/8/colors/accent0_3" csCatId="mainScheme" phldr="1"/>
      <dgm:spPr/>
    </dgm:pt>
    <dgm:pt modelId="{49BCAB2B-844E-4C6F-A8BD-BB524215892F}">
      <dgm:prSet phldrT="[Text]"/>
      <dgm:spPr/>
      <dgm:t>
        <a:bodyPr/>
        <a:lstStyle/>
        <a:p>
          <a:r>
            <a:rPr lang="en-US">
              <a:ln/>
            </a:rPr>
            <a:t>What Happens</a:t>
          </a:r>
          <a:endParaRPr lang="en-US" dirty="0">
            <a:ln/>
          </a:endParaRPr>
        </a:p>
      </dgm:t>
    </dgm:pt>
    <dgm:pt modelId="{F68380E1-CE53-47A6-8C78-D5749C58B6ED}" type="parTrans" cxnId="{D35B21C8-C363-46C1-85B9-3AE1905C8046}">
      <dgm:prSet/>
      <dgm:spPr/>
      <dgm:t>
        <a:bodyPr/>
        <a:lstStyle/>
        <a:p>
          <a:endParaRPr lang="en-US">
            <a:ln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</a:endParaRPr>
        </a:p>
      </dgm:t>
    </dgm:pt>
    <dgm:pt modelId="{D3F8D2A7-49B0-4C5F-9C56-312DADF707B8}" type="sibTrans" cxnId="{D35B21C8-C363-46C1-85B9-3AE1905C8046}">
      <dgm:prSet/>
      <dgm:spPr/>
      <dgm:t>
        <a:bodyPr/>
        <a:lstStyle/>
        <a:p>
          <a:endParaRPr lang="en-US">
            <a:ln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</a:endParaRPr>
        </a:p>
      </dgm:t>
    </dgm:pt>
    <dgm:pt modelId="{34C0615F-7B32-4F75-AF52-5893D6D0695E}">
      <dgm:prSet phldrT="[Text]"/>
      <dgm:spPr/>
      <dgm:t>
        <a:bodyPr/>
        <a:lstStyle/>
        <a:p>
          <a:r>
            <a:rPr lang="en-US">
              <a:ln/>
            </a:rPr>
            <a:t>What You Know</a:t>
          </a:r>
          <a:endParaRPr lang="en-US" dirty="0">
            <a:ln/>
          </a:endParaRPr>
        </a:p>
      </dgm:t>
    </dgm:pt>
    <dgm:pt modelId="{1FF0137E-E542-4AEF-9B18-EF468B6A1FF5}" type="parTrans" cxnId="{E785056F-C377-4F7E-8AF8-931781ADA71F}">
      <dgm:prSet/>
      <dgm:spPr/>
      <dgm:t>
        <a:bodyPr/>
        <a:lstStyle/>
        <a:p>
          <a:endParaRPr lang="en-US">
            <a:ln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</a:endParaRPr>
        </a:p>
      </dgm:t>
    </dgm:pt>
    <dgm:pt modelId="{B93BC84F-CE3A-4C4B-9143-8AB9A41A19E1}" type="sibTrans" cxnId="{E785056F-C377-4F7E-8AF8-931781ADA71F}">
      <dgm:prSet/>
      <dgm:spPr/>
      <dgm:t>
        <a:bodyPr/>
        <a:lstStyle/>
        <a:p>
          <a:endParaRPr lang="en-US">
            <a:ln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</a:endParaRPr>
        </a:p>
      </dgm:t>
    </dgm:pt>
    <dgm:pt modelId="{A790F3BA-07FD-457A-9D7F-29D19D6DB52B}">
      <dgm:prSet phldrT="[Text]"/>
      <dgm:spPr/>
      <dgm:t>
        <a:bodyPr/>
        <a:lstStyle/>
        <a:p>
          <a:r>
            <a:rPr lang="en-US">
              <a:ln/>
            </a:rPr>
            <a:t>What You See</a:t>
          </a:r>
          <a:endParaRPr lang="en-US" dirty="0">
            <a:ln/>
          </a:endParaRPr>
        </a:p>
      </dgm:t>
    </dgm:pt>
    <dgm:pt modelId="{C1594999-9C13-4F2E-85E6-771C52D7498B}" type="parTrans" cxnId="{3143ECBB-9AC9-4245-B456-1749C241F6BE}">
      <dgm:prSet/>
      <dgm:spPr/>
      <dgm:t>
        <a:bodyPr/>
        <a:lstStyle/>
        <a:p>
          <a:endParaRPr lang="en-US">
            <a:ln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</a:endParaRPr>
        </a:p>
      </dgm:t>
    </dgm:pt>
    <dgm:pt modelId="{FE3ACA29-1F26-40A5-BA71-716AE2B51DDC}" type="sibTrans" cxnId="{3143ECBB-9AC9-4245-B456-1749C241F6BE}">
      <dgm:prSet/>
      <dgm:spPr/>
      <dgm:t>
        <a:bodyPr/>
        <a:lstStyle/>
        <a:p>
          <a:endParaRPr lang="en-US">
            <a:ln>
              <a:solidFill>
                <a:schemeClr val="tx2">
                  <a:lumMod val="50000"/>
                </a:schemeClr>
              </a:solidFill>
            </a:ln>
            <a:solidFill>
              <a:schemeClr val="tx2">
                <a:lumMod val="75000"/>
              </a:schemeClr>
            </a:solidFill>
          </a:endParaRPr>
        </a:p>
      </dgm:t>
    </dgm:pt>
    <dgm:pt modelId="{49CA940E-5965-4BEB-BBBC-2A98FDFF9AEB}" type="pres">
      <dgm:prSet presAssocID="{C75E6291-F7C1-4678-BF89-FEC5D2FCC8AE}" presName="compositeShape" presStyleCnt="0">
        <dgm:presLayoutVars>
          <dgm:chMax val="7"/>
          <dgm:dir/>
          <dgm:resizeHandles val="exact"/>
        </dgm:presLayoutVars>
      </dgm:prSet>
      <dgm:spPr/>
    </dgm:pt>
    <dgm:pt modelId="{127841AB-D663-4B79-8FAF-42BD288E2BB7}" type="pres">
      <dgm:prSet presAssocID="{49BCAB2B-844E-4C6F-A8BD-BB524215892F}" presName="circ1" presStyleLbl="vennNode1" presStyleIdx="0" presStyleCnt="3"/>
      <dgm:spPr/>
    </dgm:pt>
    <dgm:pt modelId="{321BE3BC-7386-4492-BF6B-E5F917EAA776}" type="pres">
      <dgm:prSet presAssocID="{49BCAB2B-844E-4C6F-A8BD-BB52421589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AAC0054-C73F-4673-846C-7783856ECF4A}" type="pres">
      <dgm:prSet presAssocID="{34C0615F-7B32-4F75-AF52-5893D6D0695E}" presName="circ2" presStyleLbl="vennNode1" presStyleIdx="1" presStyleCnt="3"/>
      <dgm:spPr/>
    </dgm:pt>
    <dgm:pt modelId="{08D04A21-318C-4453-8E8A-2F7FA83ADC3B}" type="pres">
      <dgm:prSet presAssocID="{34C0615F-7B32-4F75-AF52-5893D6D0695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9B3D0D2-DD08-43CF-B672-BB55365540B3}" type="pres">
      <dgm:prSet presAssocID="{A790F3BA-07FD-457A-9D7F-29D19D6DB52B}" presName="circ3" presStyleLbl="vennNode1" presStyleIdx="2" presStyleCnt="3"/>
      <dgm:spPr/>
    </dgm:pt>
    <dgm:pt modelId="{7CB0BD63-453B-4117-AC13-ECF88B365121}" type="pres">
      <dgm:prSet presAssocID="{A790F3BA-07FD-457A-9D7F-29D19D6DB52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C966808-6367-4340-AEDB-F1A0905D6301}" type="presOf" srcId="{34C0615F-7B32-4F75-AF52-5893D6D0695E}" destId="{CAAC0054-C73F-4673-846C-7783856ECF4A}" srcOrd="0" destOrd="0" presId="urn:microsoft.com/office/officeart/2005/8/layout/venn1"/>
    <dgm:cxn modelId="{BA121C29-7975-41D6-B109-0DDEC32EBA2A}" type="presOf" srcId="{49BCAB2B-844E-4C6F-A8BD-BB524215892F}" destId="{321BE3BC-7386-4492-BF6B-E5F917EAA776}" srcOrd="1" destOrd="0" presId="urn:microsoft.com/office/officeart/2005/8/layout/venn1"/>
    <dgm:cxn modelId="{EC756D3C-63A8-422F-AFEB-FB117E7C4FD7}" type="presOf" srcId="{49BCAB2B-844E-4C6F-A8BD-BB524215892F}" destId="{127841AB-D663-4B79-8FAF-42BD288E2BB7}" srcOrd="0" destOrd="0" presId="urn:microsoft.com/office/officeart/2005/8/layout/venn1"/>
    <dgm:cxn modelId="{E785056F-C377-4F7E-8AF8-931781ADA71F}" srcId="{C75E6291-F7C1-4678-BF89-FEC5D2FCC8AE}" destId="{34C0615F-7B32-4F75-AF52-5893D6D0695E}" srcOrd="1" destOrd="0" parTransId="{1FF0137E-E542-4AEF-9B18-EF468B6A1FF5}" sibTransId="{B93BC84F-CE3A-4C4B-9143-8AB9A41A19E1}"/>
    <dgm:cxn modelId="{2E67B053-BEE3-43B2-A371-F017AA1331EB}" type="presOf" srcId="{34C0615F-7B32-4F75-AF52-5893D6D0695E}" destId="{08D04A21-318C-4453-8E8A-2F7FA83ADC3B}" srcOrd="1" destOrd="0" presId="urn:microsoft.com/office/officeart/2005/8/layout/venn1"/>
    <dgm:cxn modelId="{D3E7157E-F90B-4ED3-94FA-8A9A7400E70F}" type="presOf" srcId="{A790F3BA-07FD-457A-9D7F-29D19D6DB52B}" destId="{7CB0BD63-453B-4117-AC13-ECF88B365121}" srcOrd="1" destOrd="0" presId="urn:microsoft.com/office/officeart/2005/8/layout/venn1"/>
    <dgm:cxn modelId="{3143ECBB-9AC9-4245-B456-1749C241F6BE}" srcId="{C75E6291-F7C1-4678-BF89-FEC5D2FCC8AE}" destId="{A790F3BA-07FD-457A-9D7F-29D19D6DB52B}" srcOrd="2" destOrd="0" parTransId="{C1594999-9C13-4F2E-85E6-771C52D7498B}" sibTransId="{FE3ACA29-1F26-40A5-BA71-716AE2B51DDC}"/>
    <dgm:cxn modelId="{D35B21C8-C363-46C1-85B9-3AE1905C8046}" srcId="{C75E6291-F7C1-4678-BF89-FEC5D2FCC8AE}" destId="{49BCAB2B-844E-4C6F-A8BD-BB524215892F}" srcOrd="0" destOrd="0" parTransId="{F68380E1-CE53-47A6-8C78-D5749C58B6ED}" sibTransId="{D3F8D2A7-49B0-4C5F-9C56-312DADF707B8}"/>
    <dgm:cxn modelId="{E404D2C8-6E91-4564-88F1-9ACE6636759C}" type="presOf" srcId="{C75E6291-F7C1-4678-BF89-FEC5D2FCC8AE}" destId="{49CA940E-5965-4BEB-BBBC-2A98FDFF9AEB}" srcOrd="0" destOrd="0" presId="urn:microsoft.com/office/officeart/2005/8/layout/venn1"/>
    <dgm:cxn modelId="{AE1E63DA-4501-4192-95B2-D5B7F68EC8E2}" type="presOf" srcId="{A790F3BA-07FD-457A-9D7F-29D19D6DB52B}" destId="{F9B3D0D2-DD08-43CF-B672-BB55365540B3}" srcOrd="0" destOrd="0" presId="urn:microsoft.com/office/officeart/2005/8/layout/venn1"/>
    <dgm:cxn modelId="{D251E715-F299-407F-9D6A-1B2DAC87AA25}" type="presParOf" srcId="{49CA940E-5965-4BEB-BBBC-2A98FDFF9AEB}" destId="{127841AB-D663-4B79-8FAF-42BD288E2BB7}" srcOrd="0" destOrd="0" presId="urn:microsoft.com/office/officeart/2005/8/layout/venn1"/>
    <dgm:cxn modelId="{29EF60AC-B162-4F86-8C79-9A07E932F4EF}" type="presParOf" srcId="{49CA940E-5965-4BEB-BBBC-2A98FDFF9AEB}" destId="{321BE3BC-7386-4492-BF6B-E5F917EAA776}" srcOrd="1" destOrd="0" presId="urn:microsoft.com/office/officeart/2005/8/layout/venn1"/>
    <dgm:cxn modelId="{6E4794FA-2E65-4F41-8A02-C1D0D2EA2463}" type="presParOf" srcId="{49CA940E-5965-4BEB-BBBC-2A98FDFF9AEB}" destId="{CAAC0054-C73F-4673-846C-7783856ECF4A}" srcOrd="2" destOrd="0" presId="urn:microsoft.com/office/officeart/2005/8/layout/venn1"/>
    <dgm:cxn modelId="{D758F172-83D0-4D09-AEED-E3FB98664F5E}" type="presParOf" srcId="{49CA940E-5965-4BEB-BBBC-2A98FDFF9AEB}" destId="{08D04A21-318C-4453-8E8A-2F7FA83ADC3B}" srcOrd="3" destOrd="0" presId="urn:microsoft.com/office/officeart/2005/8/layout/venn1"/>
    <dgm:cxn modelId="{7273BBAE-BC32-43EF-93DA-B7F57A01744C}" type="presParOf" srcId="{49CA940E-5965-4BEB-BBBC-2A98FDFF9AEB}" destId="{F9B3D0D2-DD08-43CF-B672-BB55365540B3}" srcOrd="4" destOrd="0" presId="urn:microsoft.com/office/officeart/2005/8/layout/venn1"/>
    <dgm:cxn modelId="{983FE354-03CA-49BC-89DD-6BA6AA23A8EC}" type="presParOf" srcId="{49CA940E-5965-4BEB-BBBC-2A98FDFF9AEB}" destId="{7CB0BD63-453B-4117-AC13-ECF88B36512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B7DE03-2AFD-460C-B633-180F17BADE5A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C4F0CF2F-7987-4FC3-8C01-DF9C0A95CECE}">
      <dgm:prSet phldrT="[Text]"/>
      <dgm:spPr/>
      <dgm:t>
        <a:bodyPr/>
        <a:lstStyle/>
        <a:p>
          <a:r>
            <a:rPr lang="en-US" dirty="0"/>
            <a:t>Unit Goals</a:t>
          </a:r>
        </a:p>
      </dgm:t>
    </dgm:pt>
    <dgm:pt modelId="{D0B1FC5C-EEA6-4A07-B18D-C693841C7026}" type="parTrans" cxnId="{5F8CC3E2-C172-4305-94AD-BC8B9CCF5E1D}">
      <dgm:prSet/>
      <dgm:spPr/>
      <dgm:t>
        <a:bodyPr/>
        <a:lstStyle/>
        <a:p>
          <a:endParaRPr lang="en-US"/>
        </a:p>
      </dgm:t>
    </dgm:pt>
    <dgm:pt modelId="{34319765-B170-416E-A10C-76453B1B6488}" type="sibTrans" cxnId="{5F8CC3E2-C172-4305-94AD-BC8B9CCF5E1D}">
      <dgm:prSet/>
      <dgm:spPr/>
      <dgm:t>
        <a:bodyPr/>
        <a:lstStyle/>
        <a:p>
          <a:endParaRPr lang="en-US"/>
        </a:p>
      </dgm:t>
    </dgm:pt>
    <dgm:pt modelId="{8E328930-7111-46C1-B283-EEE01A8AFB9A}">
      <dgm:prSet phldrT="[Text]"/>
      <dgm:spPr/>
      <dgm:t>
        <a:bodyPr/>
        <a:lstStyle/>
        <a:p>
          <a:r>
            <a:rPr lang="en-US" dirty="0"/>
            <a:t>Outcomes</a:t>
          </a:r>
        </a:p>
      </dgm:t>
    </dgm:pt>
    <dgm:pt modelId="{28BC6ED1-44EB-4881-9806-7D921986F651}" type="parTrans" cxnId="{D7979E81-C9EC-427D-841D-56BE1D95DB76}">
      <dgm:prSet/>
      <dgm:spPr/>
      <dgm:t>
        <a:bodyPr/>
        <a:lstStyle/>
        <a:p>
          <a:endParaRPr lang="en-US"/>
        </a:p>
      </dgm:t>
    </dgm:pt>
    <dgm:pt modelId="{1EAFF348-2289-42B5-BB7D-DA2516BA1588}" type="sibTrans" cxnId="{D7979E81-C9EC-427D-841D-56BE1D95DB76}">
      <dgm:prSet/>
      <dgm:spPr/>
      <dgm:t>
        <a:bodyPr/>
        <a:lstStyle/>
        <a:p>
          <a:endParaRPr lang="en-US"/>
        </a:p>
      </dgm:t>
    </dgm:pt>
    <dgm:pt modelId="{1C7D1B13-270F-4E51-84B3-473D79A89565}">
      <dgm:prSet phldrT="[Text]"/>
      <dgm:spPr/>
      <dgm:t>
        <a:bodyPr/>
        <a:lstStyle/>
        <a:p>
          <a:r>
            <a:rPr lang="en-US" dirty="0"/>
            <a:t>Institutional Goals</a:t>
          </a:r>
        </a:p>
      </dgm:t>
    </dgm:pt>
    <dgm:pt modelId="{4B3B9DDA-4736-46F5-97F5-D23F03A6D029}" type="parTrans" cxnId="{E83A9BDA-9AF8-4E75-9B2B-04A47F838A8C}">
      <dgm:prSet/>
      <dgm:spPr/>
      <dgm:t>
        <a:bodyPr/>
        <a:lstStyle/>
        <a:p>
          <a:endParaRPr lang="en-US"/>
        </a:p>
      </dgm:t>
    </dgm:pt>
    <dgm:pt modelId="{6225D7DA-D8D2-444A-AA74-A6A40A73268F}" type="sibTrans" cxnId="{E83A9BDA-9AF8-4E75-9B2B-04A47F838A8C}">
      <dgm:prSet/>
      <dgm:spPr/>
      <dgm:t>
        <a:bodyPr/>
        <a:lstStyle/>
        <a:p>
          <a:endParaRPr lang="en-US"/>
        </a:p>
      </dgm:t>
    </dgm:pt>
    <dgm:pt modelId="{475CC01F-B3AC-4D70-A672-3F4657AFE9F4}" type="pres">
      <dgm:prSet presAssocID="{ACB7DE03-2AFD-460C-B633-180F17BADE5A}" presName="compositeShape" presStyleCnt="0">
        <dgm:presLayoutVars>
          <dgm:chMax val="7"/>
          <dgm:dir/>
          <dgm:resizeHandles val="exact"/>
        </dgm:presLayoutVars>
      </dgm:prSet>
      <dgm:spPr/>
    </dgm:pt>
    <dgm:pt modelId="{9CA2CF8D-0CC6-47D4-B85C-D4FE873DDC6E}" type="pres">
      <dgm:prSet presAssocID="{ACB7DE03-2AFD-460C-B633-180F17BADE5A}" presName="wedge1" presStyleLbl="node1" presStyleIdx="0" presStyleCnt="3"/>
      <dgm:spPr/>
    </dgm:pt>
    <dgm:pt modelId="{5A9CAB23-2D18-4202-964A-815A501C6C50}" type="pres">
      <dgm:prSet presAssocID="{ACB7DE03-2AFD-460C-B633-180F17BADE5A}" presName="dummy1a" presStyleCnt="0"/>
      <dgm:spPr/>
    </dgm:pt>
    <dgm:pt modelId="{A4DB9420-6D6D-4DBE-995F-A60AE3447A4C}" type="pres">
      <dgm:prSet presAssocID="{ACB7DE03-2AFD-460C-B633-180F17BADE5A}" presName="dummy1b" presStyleCnt="0"/>
      <dgm:spPr/>
    </dgm:pt>
    <dgm:pt modelId="{1B66710B-D945-4E66-8C8D-EC711D47BFE5}" type="pres">
      <dgm:prSet presAssocID="{ACB7DE03-2AFD-460C-B633-180F17BADE5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65704CD-1F56-4C7F-B977-6C4D9625CBF4}" type="pres">
      <dgm:prSet presAssocID="{ACB7DE03-2AFD-460C-B633-180F17BADE5A}" presName="wedge2" presStyleLbl="node1" presStyleIdx="1" presStyleCnt="3"/>
      <dgm:spPr/>
    </dgm:pt>
    <dgm:pt modelId="{9FF52711-93B2-420D-B3D7-D1286A3252B2}" type="pres">
      <dgm:prSet presAssocID="{ACB7DE03-2AFD-460C-B633-180F17BADE5A}" presName="dummy2a" presStyleCnt="0"/>
      <dgm:spPr/>
    </dgm:pt>
    <dgm:pt modelId="{7ABBFCCD-8319-4951-B74C-E94321C85B27}" type="pres">
      <dgm:prSet presAssocID="{ACB7DE03-2AFD-460C-B633-180F17BADE5A}" presName="dummy2b" presStyleCnt="0"/>
      <dgm:spPr/>
    </dgm:pt>
    <dgm:pt modelId="{27427A3B-322C-438D-9D47-8F6D528ED1AF}" type="pres">
      <dgm:prSet presAssocID="{ACB7DE03-2AFD-460C-B633-180F17BADE5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D2F81B8-41CE-479A-877A-0C54994B6CFF}" type="pres">
      <dgm:prSet presAssocID="{ACB7DE03-2AFD-460C-B633-180F17BADE5A}" presName="wedge3" presStyleLbl="node1" presStyleIdx="2" presStyleCnt="3"/>
      <dgm:spPr/>
    </dgm:pt>
    <dgm:pt modelId="{26177DF2-72FA-4DC0-A7EB-AF6FDD8FA0A7}" type="pres">
      <dgm:prSet presAssocID="{ACB7DE03-2AFD-460C-B633-180F17BADE5A}" presName="dummy3a" presStyleCnt="0"/>
      <dgm:spPr/>
    </dgm:pt>
    <dgm:pt modelId="{6D2C2361-01DC-4E1D-BD80-9D3B5B10D5C8}" type="pres">
      <dgm:prSet presAssocID="{ACB7DE03-2AFD-460C-B633-180F17BADE5A}" presName="dummy3b" presStyleCnt="0"/>
      <dgm:spPr/>
    </dgm:pt>
    <dgm:pt modelId="{7E4A4CC1-E4EF-485A-890C-F530A64EFAE4}" type="pres">
      <dgm:prSet presAssocID="{ACB7DE03-2AFD-460C-B633-180F17BADE5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7AC87BE-CDE6-47AE-8F97-5A706FE62936}" type="pres">
      <dgm:prSet presAssocID="{34319765-B170-416E-A10C-76453B1B6488}" presName="arrowWedge1" presStyleLbl="fgSibTrans2D1" presStyleIdx="0" presStyleCnt="3"/>
      <dgm:spPr/>
    </dgm:pt>
    <dgm:pt modelId="{77D3E013-CB38-49F0-8EDC-F19D2C35DD34}" type="pres">
      <dgm:prSet presAssocID="{1EAFF348-2289-42B5-BB7D-DA2516BA1588}" presName="arrowWedge2" presStyleLbl="fgSibTrans2D1" presStyleIdx="1" presStyleCnt="3"/>
      <dgm:spPr/>
    </dgm:pt>
    <dgm:pt modelId="{31B6DAF7-3D64-4724-9F25-FE62574490E5}" type="pres">
      <dgm:prSet presAssocID="{6225D7DA-D8D2-444A-AA74-A6A40A73268F}" presName="arrowWedge3" presStyleLbl="fgSibTrans2D1" presStyleIdx="2" presStyleCnt="3"/>
      <dgm:spPr/>
    </dgm:pt>
  </dgm:ptLst>
  <dgm:cxnLst>
    <dgm:cxn modelId="{EF27C51E-BD43-4A6E-97C1-97E3E4EA5415}" type="presOf" srcId="{C4F0CF2F-7987-4FC3-8C01-DF9C0A95CECE}" destId="{9CA2CF8D-0CC6-47D4-B85C-D4FE873DDC6E}" srcOrd="0" destOrd="0" presId="urn:microsoft.com/office/officeart/2005/8/layout/cycle8"/>
    <dgm:cxn modelId="{32E70134-BC0C-4F77-BC65-3D4BB8EA69FD}" type="presOf" srcId="{1C7D1B13-270F-4E51-84B3-473D79A89565}" destId="{4D2F81B8-41CE-479A-877A-0C54994B6CFF}" srcOrd="0" destOrd="0" presId="urn:microsoft.com/office/officeart/2005/8/layout/cycle8"/>
    <dgm:cxn modelId="{5C06A137-F34A-48DD-BFB2-D440E445EB46}" type="presOf" srcId="{8E328930-7111-46C1-B283-EEE01A8AFB9A}" destId="{365704CD-1F56-4C7F-B977-6C4D9625CBF4}" srcOrd="0" destOrd="0" presId="urn:microsoft.com/office/officeart/2005/8/layout/cycle8"/>
    <dgm:cxn modelId="{A247B856-9099-4C47-8450-4487261F46D6}" type="presOf" srcId="{ACB7DE03-2AFD-460C-B633-180F17BADE5A}" destId="{475CC01F-B3AC-4D70-A672-3F4657AFE9F4}" srcOrd="0" destOrd="0" presId="urn:microsoft.com/office/officeart/2005/8/layout/cycle8"/>
    <dgm:cxn modelId="{5C53B67B-6614-4094-A4FD-FEF945DB74C2}" type="presOf" srcId="{8E328930-7111-46C1-B283-EEE01A8AFB9A}" destId="{27427A3B-322C-438D-9D47-8F6D528ED1AF}" srcOrd="1" destOrd="0" presId="urn:microsoft.com/office/officeart/2005/8/layout/cycle8"/>
    <dgm:cxn modelId="{1043127F-23C2-4C19-95B0-AA0F2FB16AC2}" type="presOf" srcId="{C4F0CF2F-7987-4FC3-8C01-DF9C0A95CECE}" destId="{1B66710B-D945-4E66-8C8D-EC711D47BFE5}" srcOrd="1" destOrd="0" presId="urn:microsoft.com/office/officeart/2005/8/layout/cycle8"/>
    <dgm:cxn modelId="{D7979E81-C9EC-427D-841D-56BE1D95DB76}" srcId="{ACB7DE03-2AFD-460C-B633-180F17BADE5A}" destId="{8E328930-7111-46C1-B283-EEE01A8AFB9A}" srcOrd="1" destOrd="0" parTransId="{28BC6ED1-44EB-4881-9806-7D921986F651}" sibTransId="{1EAFF348-2289-42B5-BB7D-DA2516BA1588}"/>
    <dgm:cxn modelId="{E83A9BDA-9AF8-4E75-9B2B-04A47F838A8C}" srcId="{ACB7DE03-2AFD-460C-B633-180F17BADE5A}" destId="{1C7D1B13-270F-4E51-84B3-473D79A89565}" srcOrd="2" destOrd="0" parTransId="{4B3B9DDA-4736-46F5-97F5-D23F03A6D029}" sibTransId="{6225D7DA-D8D2-444A-AA74-A6A40A73268F}"/>
    <dgm:cxn modelId="{5F8CC3E2-C172-4305-94AD-BC8B9CCF5E1D}" srcId="{ACB7DE03-2AFD-460C-B633-180F17BADE5A}" destId="{C4F0CF2F-7987-4FC3-8C01-DF9C0A95CECE}" srcOrd="0" destOrd="0" parTransId="{D0B1FC5C-EEA6-4A07-B18D-C693841C7026}" sibTransId="{34319765-B170-416E-A10C-76453B1B6488}"/>
    <dgm:cxn modelId="{37862BF1-42A9-4527-A2E0-26FB5F05D38D}" type="presOf" srcId="{1C7D1B13-270F-4E51-84B3-473D79A89565}" destId="{7E4A4CC1-E4EF-485A-890C-F530A64EFAE4}" srcOrd="1" destOrd="0" presId="urn:microsoft.com/office/officeart/2005/8/layout/cycle8"/>
    <dgm:cxn modelId="{C3744C34-F90B-4DC5-8B67-631885672F3E}" type="presParOf" srcId="{475CC01F-B3AC-4D70-A672-3F4657AFE9F4}" destId="{9CA2CF8D-0CC6-47D4-B85C-D4FE873DDC6E}" srcOrd="0" destOrd="0" presId="urn:microsoft.com/office/officeart/2005/8/layout/cycle8"/>
    <dgm:cxn modelId="{DA532A48-4A0F-454C-ADE2-1010AA266D0E}" type="presParOf" srcId="{475CC01F-B3AC-4D70-A672-3F4657AFE9F4}" destId="{5A9CAB23-2D18-4202-964A-815A501C6C50}" srcOrd="1" destOrd="0" presId="urn:microsoft.com/office/officeart/2005/8/layout/cycle8"/>
    <dgm:cxn modelId="{8B898EBF-872A-4147-965D-50487ADC9D46}" type="presParOf" srcId="{475CC01F-B3AC-4D70-A672-3F4657AFE9F4}" destId="{A4DB9420-6D6D-4DBE-995F-A60AE3447A4C}" srcOrd="2" destOrd="0" presId="urn:microsoft.com/office/officeart/2005/8/layout/cycle8"/>
    <dgm:cxn modelId="{3654B7C0-47D9-41C9-ADCF-A667264A143F}" type="presParOf" srcId="{475CC01F-B3AC-4D70-A672-3F4657AFE9F4}" destId="{1B66710B-D945-4E66-8C8D-EC711D47BFE5}" srcOrd="3" destOrd="0" presId="urn:microsoft.com/office/officeart/2005/8/layout/cycle8"/>
    <dgm:cxn modelId="{EE4A91A0-8953-4079-AA4F-F72382782E1E}" type="presParOf" srcId="{475CC01F-B3AC-4D70-A672-3F4657AFE9F4}" destId="{365704CD-1F56-4C7F-B977-6C4D9625CBF4}" srcOrd="4" destOrd="0" presId="urn:microsoft.com/office/officeart/2005/8/layout/cycle8"/>
    <dgm:cxn modelId="{CA088663-6DB6-40E0-936F-CA37DD2AB75B}" type="presParOf" srcId="{475CC01F-B3AC-4D70-A672-3F4657AFE9F4}" destId="{9FF52711-93B2-420D-B3D7-D1286A3252B2}" srcOrd="5" destOrd="0" presId="urn:microsoft.com/office/officeart/2005/8/layout/cycle8"/>
    <dgm:cxn modelId="{48C32C0B-B1F6-4D8D-B475-8406A6C5822D}" type="presParOf" srcId="{475CC01F-B3AC-4D70-A672-3F4657AFE9F4}" destId="{7ABBFCCD-8319-4951-B74C-E94321C85B27}" srcOrd="6" destOrd="0" presId="urn:microsoft.com/office/officeart/2005/8/layout/cycle8"/>
    <dgm:cxn modelId="{4CDC661E-4282-4782-903B-B1595B28B3D3}" type="presParOf" srcId="{475CC01F-B3AC-4D70-A672-3F4657AFE9F4}" destId="{27427A3B-322C-438D-9D47-8F6D528ED1AF}" srcOrd="7" destOrd="0" presId="urn:microsoft.com/office/officeart/2005/8/layout/cycle8"/>
    <dgm:cxn modelId="{BFC88F59-8B65-486F-8DD1-A89AB5DC0AC0}" type="presParOf" srcId="{475CC01F-B3AC-4D70-A672-3F4657AFE9F4}" destId="{4D2F81B8-41CE-479A-877A-0C54994B6CFF}" srcOrd="8" destOrd="0" presId="urn:microsoft.com/office/officeart/2005/8/layout/cycle8"/>
    <dgm:cxn modelId="{94B6B2A8-9FCB-458C-800C-59142F463125}" type="presParOf" srcId="{475CC01F-B3AC-4D70-A672-3F4657AFE9F4}" destId="{26177DF2-72FA-4DC0-A7EB-AF6FDD8FA0A7}" srcOrd="9" destOrd="0" presId="urn:microsoft.com/office/officeart/2005/8/layout/cycle8"/>
    <dgm:cxn modelId="{421F7B5A-49DF-40F5-B774-BCAA2FF6EF27}" type="presParOf" srcId="{475CC01F-B3AC-4D70-A672-3F4657AFE9F4}" destId="{6D2C2361-01DC-4E1D-BD80-9D3B5B10D5C8}" srcOrd="10" destOrd="0" presId="urn:microsoft.com/office/officeart/2005/8/layout/cycle8"/>
    <dgm:cxn modelId="{CC63537D-1C69-4066-BFBB-4E06414D02FC}" type="presParOf" srcId="{475CC01F-B3AC-4D70-A672-3F4657AFE9F4}" destId="{7E4A4CC1-E4EF-485A-890C-F530A64EFAE4}" srcOrd="11" destOrd="0" presId="urn:microsoft.com/office/officeart/2005/8/layout/cycle8"/>
    <dgm:cxn modelId="{3F2C985B-D0D6-481B-87A7-1BDB76AC1AA2}" type="presParOf" srcId="{475CC01F-B3AC-4D70-A672-3F4657AFE9F4}" destId="{C7AC87BE-CDE6-47AE-8F97-5A706FE62936}" srcOrd="12" destOrd="0" presId="urn:microsoft.com/office/officeart/2005/8/layout/cycle8"/>
    <dgm:cxn modelId="{E3B983DB-4DB4-4DA3-B33E-24F4FCAFAC0F}" type="presParOf" srcId="{475CC01F-B3AC-4D70-A672-3F4657AFE9F4}" destId="{77D3E013-CB38-49F0-8EDC-F19D2C35DD34}" srcOrd="13" destOrd="0" presId="urn:microsoft.com/office/officeart/2005/8/layout/cycle8"/>
    <dgm:cxn modelId="{82561429-4B9A-4CD9-8705-183A5714EE87}" type="presParOf" srcId="{475CC01F-B3AC-4D70-A672-3F4657AFE9F4}" destId="{31B6DAF7-3D64-4724-9F25-FE62574490E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841AB-D663-4B79-8FAF-42BD288E2BB7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>
              <a:ln/>
            </a:rPr>
            <a:t>What Happens</a:t>
          </a:r>
          <a:endParaRPr lang="en-US" sz="4200" kern="1200" dirty="0">
            <a:ln/>
          </a:endParaRPr>
        </a:p>
      </dsp:txBody>
      <dsp:txXfrm>
        <a:off x="2871893" y="636693"/>
        <a:ext cx="2384213" cy="1463040"/>
      </dsp:txXfrm>
    </dsp:sp>
    <dsp:sp modelId="{CAAC0054-C73F-4673-846C-7783856ECF4A}">
      <dsp:nvSpPr>
        <dsp:cNvPr id="0" name=""/>
        <dsp:cNvSpPr/>
      </dsp:nvSpPr>
      <dsp:spPr>
        <a:xfrm>
          <a:off x="3611541" y="2099733"/>
          <a:ext cx="3251200" cy="3251200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>
              <a:ln/>
            </a:rPr>
            <a:t>What You Know</a:t>
          </a:r>
          <a:endParaRPr lang="en-US" sz="4200" kern="1200" dirty="0">
            <a:ln/>
          </a:endParaRPr>
        </a:p>
      </dsp:txBody>
      <dsp:txXfrm>
        <a:off x="4605866" y="2939626"/>
        <a:ext cx="1950720" cy="1788160"/>
      </dsp:txXfrm>
    </dsp:sp>
    <dsp:sp modelId="{F9B3D0D2-DD08-43CF-B672-BB55365540B3}">
      <dsp:nvSpPr>
        <dsp:cNvPr id="0" name=""/>
        <dsp:cNvSpPr/>
      </dsp:nvSpPr>
      <dsp:spPr>
        <a:xfrm>
          <a:off x="1265258" y="2099733"/>
          <a:ext cx="3251200" cy="3251200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>
              <a:ln/>
            </a:rPr>
            <a:t>What You See</a:t>
          </a:r>
          <a:endParaRPr lang="en-US" sz="4200" kern="1200" dirty="0">
            <a:ln/>
          </a:endParaRPr>
        </a:p>
      </dsp:txBody>
      <dsp:txXfrm>
        <a:off x="1571413" y="2939626"/>
        <a:ext cx="1950720" cy="178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2CF8D-0CC6-47D4-B85C-D4FE873DDC6E}">
      <dsp:nvSpPr>
        <dsp:cNvPr id="0" name=""/>
        <dsp:cNvSpPr/>
      </dsp:nvSpPr>
      <dsp:spPr>
        <a:xfrm>
          <a:off x="1881902" y="352213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Unit Goals</a:t>
          </a:r>
        </a:p>
      </dsp:txBody>
      <dsp:txXfrm>
        <a:off x="4280746" y="1316736"/>
        <a:ext cx="1625600" cy="1354666"/>
      </dsp:txXfrm>
    </dsp:sp>
    <dsp:sp modelId="{365704CD-1F56-4C7F-B977-6C4D9625CBF4}">
      <dsp:nvSpPr>
        <dsp:cNvPr id="0" name=""/>
        <dsp:cNvSpPr/>
      </dsp:nvSpPr>
      <dsp:spPr>
        <a:xfrm>
          <a:off x="1788159" y="514773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Outcomes</a:t>
          </a:r>
        </a:p>
      </dsp:txBody>
      <dsp:txXfrm>
        <a:off x="2871893" y="3467946"/>
        <a:ext cx="2438400" cy="1192106"/>
      </dsp:txXfrm>
    </dsp:sp>
    <dsp:sp modelId="{4D2F81B8-41CE-479A-877A-0C54994B6CFF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Institutional Goals</a:t>
          </a:r>
        </a:p>
      </dsp:txBody>
      <dsp:txXfrm>
        <a:off x="2221653" y="1316736"/>
        <a:ext cx="1625600" cy="1354666"/>
      </dsp:txXfrm>
    </dsp:sp>
    <dsp:sp modelId="{C7AC87BE-CDE6-47AE-8F97-5A706FE62936}">
      <dsp:nvSpPr>
        <dsp:cNvPr id="0" name=""/>
        <dsp:cNvSpPr/>
      </dsp:nvSpPr>
      <dsp:spPr>
        <a:xfrm>
          <a:off x="1600507" y="7044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3E013-CB38-49F0-8EDC-F19D2C35DD34}">
      <dsp:nvSpPr>
        <dsp:cNvPr id="0" name=""/>
        <dsp:cNvSpPr/>
      </dsp:nvSpPr>
      <dsp:spPr>
        <a:xfrm>
          <a:off x="1506389" y="232714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6DAF7-3D64-4724-9F25-FE62574490E5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223E-9D7F-44A2-91F9-79068C2BA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DDA43-CA00-439A-B083-40B83E6F6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31C3A-4758-4B67-A983-6536C90BA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2C4EC-627B-43E2-B308-09DAECF1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3AA16-DC1D-461F-BBA1-803EB8AF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6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472A-D12E-48EE-AF1B-651E8A42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54777-A03B-4D10-BE2F-6B3EF7781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EBC4B-11C9-4686-951E-9DDED9AE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FC7BB-AB00-44D4-B19D-6246DD1A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DB02F-08B6-492E-B8B5-42D0735E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7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F9951-C6C4-4A56-B233-255139B9E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DB815-8DAF-44E7-AA6C-54BC0FA35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E92E2-0703-4536-A3A8-26C0D49F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2F75-E08B-43C6-B1E2-A2738CFD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41B0F-7D23-4816-A5AE-BC23F427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0A68-5002-45F8-9DD6-378050E5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6DE77-40E5-4118-A80E-17A80BAE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377E9-F53E-4C8A-B4CD-1D7A0452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E5F55-0B6E-454D-B87D-EF6415F9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341BC-26B0-4BBB-B996-705AEAA5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C4FC-899B-457F-9939-A39C05A3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3B87A-B64D-4949-8BF2-80AE4D956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1E99E-87B4-43BC-9132-9ACFA93C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3250E-1025-4BDA-A4B4-5E4C0AAF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CDBA6-C467-434C-A345-605683AB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8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707F6-A04F-49EE-BE84-3AFA7962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4B556-6E61-48F9-A759-930F62AB6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DB62A-FAF2-4911-8C46-E69081A68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57AF1-AFB0-46A6-91E2-0C7E3C95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0843A-C8BD-4BCA-B7EA-136C7F91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6449A-000F-43E5-A5C3-C70864DD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1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D009-AC98-4294-ACA9-800CEC82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B5902-BCDE-4ED6-A40B-C50E62C22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0D038-172C-498E-9358-FFBB718D4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C1594-9CF6-4A06-A134-C7E94AEF4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D3999-4D33-486B-8C46-61A4033DB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B6425-744D-4861-8E01-03635716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5A43B-F66A-4032-B903-4C40C737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C9726-F52B-4AF3-BC5F-5177DB10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3DEA-9A84-4280-BC41-910527AD1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C86DD-FCF1-4D0A-915F-8E0E532B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1B526-E702-40FC-9B66-8DB32C2D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053B3-99D8-4743-B93E-D3FA2308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8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221E0-2B7A-4844-9F06-A35B827F2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250F-9759-4E10-AF1A-FA72FF42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A3B7B-5F60-49D6-A8B1-15C3F310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0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ECAB-DA2C-49BB-94CE-02532506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9A901-4843-4907-88B7-1073DD2DF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67ED9-45A1-421F-9134-8BD721E03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19AB2-B092-4AE2-8C91-40250495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BAED7-D4A9-42F1-9BA8-0E605BA6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DB7CB-330E-4EA7-8A4E-94CB0CBF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9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44EDB-D542-49E5-AA8F-48AB792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7B4408-2C6A-4FC7-9F38-7A9BAECB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C66E8-A1AE-4317-BE13-B598820F8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C48E5-6DD4-4BF5-8974-FB22FB1F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AE5E7-F39D-47F8-A511-9496887F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5E9BA-5D78-4DE2-8C20-83EE7770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0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822B1-8548-4D36-A3FB-30E56550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B4C45-63C5-4197-8688-DCB72AA0A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CE9D6-6C98-4283-AD0B-F86FC3572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3638-3D6F-45FC-A628-5ED5E3002D65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8BAF4-DB88-4B58-8E39-F6E532D37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F8EA-08DA-4E59-8CF0-059138800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0955-3BE5-46C9-A02F-3251CB93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5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C8CDAA-8D9B-4BBA-B739-149DD33D22AE}"/>
              </a:ext>
            </a:extLst>
          </p:cNvPr>
          <p:cNvSpPr/>
          <p:nvPr/>
        </p:nvSpPr>
        <p:spPr>
          <a:xfrm>
            <a:off x="2252869" y="2351782"/>
            <a:ext cx="768626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Data - Lighting Our Lamps</a:t>
            </a:r>
          </a:p>
          <a:p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Rob Giesting, Director of Institutional Research and Administrative Computing</a:t>
            </a:r>
          </a:p>
          <a:p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2"/>
              </a:solidFill>
            </a:endParaRPr>
          </a:p>
          <a:p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Spalding University is setting a new standard for information use in support of overall student success, and you are already a part of it.  A new approach to data consumption will help you be more effective as a faculty or staff member.</a:t>
            </a:r>
          </a:p>
        </p:txBody>
      </p:sp>
    </p:spTree>
    <p:extLst>
      <p:ext uri="{BB962C8B-B14F-4D97-AF65-F5344CB8AC3E}">
        <p14:creationId xmlns:p14="http://schemas.microsoft.com/office/powerpoint/2010/main" val="61512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95B0C-C9D0-4BF1-AD9F-6B5D01201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2152362"/>
            <a:ext cx="4762500" cy="333403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Spalding Data:  Lighting Our Lamps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2200" b="1" dirty="0">
                <a:solidFill>
                  <a:schemeClr val="tx2"/>
                </a:solidFill>
              </a:rPr>
              <a:t>or “a series of other, unrelated metaphors to inspire a fresh approach to supporting your work with information”</a:t>
            </a:r>
            <a:br>
              <a:rPr lang="en-US" sz="2200" b="1" dirty="0">
                <a:solidFill>
                  <a:schemeClr val="tx2"/>
                </a:solidFill>
              </a:rPr>
            </a:br>
            <a:br>
              <a:rPr lang="en-US" sz="2200" b="1" dirty="0">
                <a:solidFill>
                  <a:schemeClr val="tx2"/>
                </a:solidFill>
              </a:rPr>
            </a:br>
            <a:br>
              <a:rPr lang="en-US" sz="2200" b="1" dirty="0">
                <a:solidFill>
                  <a:schemeClr val="tx2"/>
                </a:solidFill>
              </a:rPr>
            </a:br>
            <a:r>
              <a:rPr lang="en-US" sz="1200" b="1" dirty="0">
                <a:solidFill>
                  <a:schemeClr val="tx2"/>
                </a:solidFill>
              </a:rPr>
              <a:t>(or a 30-minute preamble to door prizes)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98086F-AF74-49C0-B8F3-87937FDAD3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12" r="37158" b="23750"/>
          <a:stretch/>
        </p:blipFill>
        <p:spPr>
          <a:xfrm>
            <a:off x="7710055" y="431915"/>
            <a:ext cx="3397828" cy="599416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DD536FA-20B4-4385-AE7A-9571ED358B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C20258E-BA54-4451-B4DE-7041ABD0C1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9025351"/>
              </p:ext>
            </p:extLst>
          </p:nvPr>
        </p:nvGraphicFramePr>
        <p:xfrm>
          <a:off x="2032000" y="7879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F06A44-A31B-446E-B1D0-4155CC290EF0}"/>
              </a:ext>
            </a:extLst>
          </p:cNvPr>
          <p:cNvSpPr txBox="1"/>
          <p:nvPr/>
        </p:nvSpPr>
        <p:spPr>
          <a:xfrm>
            <a:off x="6583681" y="6251061"/>
            <a:ext cx="400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*Proportions not to scale </a:t>
            </a:r>
            <a:r>
              <a:rPr lang="en-US" sz="1200" dirty="0"/>
              <a:t>(hopefully!)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BA92C1-564E-4EE0-BF1C-92CC45DADCBF}"/>
              </a:ext>
            </a:extLst>
          </p:cNvPr>
          <p:cNvSpPr txBox="1"/>
          <p:nvPr/>
        </p:nvSpPr>
        <p:spPr>
          <a:xfrm>
            <a:off x="874643" y="898498"/>
            <a:ext cx="4309607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Diagram of Engagement*</a:t>
            </a:r>
          </a:p>
        </p:txBody>
      </p:sp>
    </p:spTree>
    <p:extLst>
      <p:ext uri="{BB962C8B-B14F-4D97-AF65-F5344CB8AC3E}">
        <p14:creationId xmlns:p14="http://schemas.microsoft.com/office/powerpoint/2010/main" val="3873171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F075175-4509-44B7-9CF1-53537884D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348673"/>
              </p:ext>
            </p:extLst>
          </p:nvPr>
        </p:nvGraphicFramePr>
        <p:xfrm>
          <a:off x="2032000" y="1820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E9BA347-1A4C-4163-981E-9D5A82CD7E7D}"/>
              </a:ext>
            </a:extLst>
          </p:cNvPr>
          <p:cNvSpPr/>
          <p:nvPr/>
        </p:nvSpPr>
        <p:spPr>
          <a:xfrm>
            <a:off x="1906506" y="1035658"/>
            <a:ext cx="1433947" cy="99752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Institutional Reporting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B32AE06-C148-4207-B39E-AF59C8236EEF}"/>
              </a:ext>
            </a:extLst>
          </p:cNvPr>
          <p:cNvSpPr/>
          <p:nvPr/>
        </p:nvSpPr>
        <p:spPr>
          <a:xfrm>
            <a:off x="8854620" y="1042615"/>
            <a:ext cx="1433946" cy="99752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Report Cards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74179AA-13E5-4845-994B-CD5F0ADF9420}"/>
              </a:ext>
            </a:extLst>
          </p:cNvPr>
          <p:cNvSpPr/>
          <p:nvPr/>
        </p:nvSpPr>
        <p:spPr>
          <a:xfrm>
            <a:off x="5275118" y="5735781"/>
            <a:ext cx="1641764" cy="82088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Events and their Records</a:t>
            </a:r>
          </a:p>
        </p:txBody>
      </p:sp>
    </p:spTree>
    <p:extLst>
      <p:ext uri="{BB962C8B-B14F-4D97-AF65-F5344CB8AC3E}">
        <p14:creationId xmlns:p14="http://schemas.microsoft.com/office/powerpoint/2010/main" val="191298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AA091-97A4-4619-89B3-7383C4BF8DE2}"/>
              </a:ext>
            </a:extLst>
          </p:cNvPr>
          <p:cNvSpPr/>
          <p:nvPr/>
        </p:nvSpPr>
        <p:spPr>
          <a:xfrm>
            <a:off x="294409" y="2165096"/>
            <a:ext cx="5181599" cy="4228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element of a course or a Program is too small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studied for its effectiveness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program and tweaked.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changes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followed up and revised as needed can make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changes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costing too much in energy or time.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 of the operational goals option within the Report Cards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propose, implement and study the effects of tweaks and changes to improve your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3D79F-F73E-4B72-857E-7E922266D590}"/>
              </a:ext>
            </a:extLst>
          </p:cNvPr>
          <p:cNvSpPr/>
          <p:nvPr/>
        </p:nvSpPr>
        <p:spPr>
          <a:xfrm>
            <a:off x="5451764" y="425774"/>
            <a:ext cx="6096000" cy="60064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an expert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students you teach: know every major and minor’s name as soon as possible after they enter the university, know their career dreams, their strengths and how to help them apply them, etc.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 thinking time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week about each student, their progress, and plan your interactions with them and what you hope to achieve that week.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your program and courses and course assignments down to the last dot to serve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students you ACTUALLY have.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Avoid the trap of “supposed to work” or “supposed to know.”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being proprietary – if what you developed works,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it with your colleagues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1F1D6A8-A4BE-48E2-8962-5DB0E0D3D128}"/>
              </a:ext>
            </a:extLst>
          </p:cNvPr>
          <p:cNvSpPr/>
          <p:nvPr/>
        </p:nvSpPr>
        <p:spPr>
          <a:xfrm>
            <a:off x="644236" y="446809"/>
            <a:ext cx="4613564" cy="129886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Dr. Elizabeth Dyer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Tips for Effective Change</a:t>
            </a:r>
          </a:p>
        </p:txBody>
      </p:sp>
    </p:spTree>
    <p:extLst>
      <p:ext uri="{BB962C8B-B14F-4D97-AF65-F5344CB8AC3E}">
        <p14:creationId xmlns:p14="http://schemas.microsoft.com/office/powerpoint/2010/main" val="301922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D53A7F2-C25E-4CDA-BB1F-BFC8DAD51CE1}"/>
              </a:ext>
            </a:extLst>
          </p:cNvPr>
          <p:cNvSpPr/>
          <p:nvPr/>
        </p:nvSpPr>
        <p:spPr>
          <a:xfrm>
            <a:off x="8447809" y="1317914"/>
            <a:ext cx="2202872" cy="140277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Set Goals</a:t>
            </a:r>
          </a:p>
          <a:p>
            <a:pPr algn="ctr"/>
            <a:r>
              <a:rPr lang="en-US" sz="1400" dirty="0"/>
              <a:t>(both formally and informally)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CD7496-0EE1-4C3D-A422-C0173BB4B9EC}"/>
              </a:ext>
            </a:extLst>
          </p:cNvPr>
          <p:cNvSpPr/>
          <p:nvPr/>
        </p:nvSpPr>
        <p:spPr>
          <a:xfrm>
            <a:off x="1163782" y="1082387"/>
            <a:ext cx="2202872" cy="140277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 Questions</a:t>
            </a:r>
          </a:p>
          <a:p>
            <a:pPr algn="ctr"/>
            <a:r>
              <a:rPr lang="en-US" sz="1400" dirty="0"/>
              <a:t>(and expect answers)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66D943B-1C21-4096-AD89-5949487B2419}"/>
              </a:ext>
            </a:extLst>
          </p:cNvPr>
          <p:cNvSpPr/>
          <p:nvPr/>
        </p:nvSpPr>
        <p:spPr>
          <a:xfrm>
            <a:off x="7633858" y="4509655"/>
            <a:ext cx="2202872" cy="140277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Schedule Time with People Who Can Help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3E09DAA-A7DE-488B-80A2-2D780F0FE4A7}"/>
              </a:ext>
            </a:extLst>
          </p:cNvPr>
          <p:cNvSpPr/>
          <p:nvPr/>
        </p:nvSpPr>
        <p:spPr>
          <a:xfrm>
            <a:off x="1936172" y="4306163"/>
            <a:ext cx="2202872" cy="140277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Establish a “Data Routine”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FF3B2C-DC3F-4F25-B4FD-99AFDB79A6C5}"/>
              </a:ext>
            </a:extLst>
          </p:cNvPr>
          <p:cNvSpPr txBox="1"/>
          <p:nvPr/>
        </p:nvSpPr>
        <p:spPr>
          <a:xfrm>
            <a:off x="3558885" y="2551837"/>
            <a:ext cx="5074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What can I do now?</a:t>
            </a:r>
          </a:p>
        </p:txBody>
      </p:sp>
    </p:spTree>
    <p:extLst>
      <p:ext uri="{BB962C8B-B14F-4D97-AF65-F5344CB8AC3E}">
        <p14:creationId xmlns:p14="http://schemas.microsoft.com/office/powerpoint/2010/main" val="253076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370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Spalding Data:  Lighting Our Lamps or “a series of other, unrelated metaphors to inspire a fresh approach to supporting your work with information”   (or a 30-minute preamble to door prizes)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Giesting, Robert</dc:creator>
  <cp:lastModifiedBy>Giesting, Robert</cp:lastModifiedBy>
  <cp:revision>19</cp:revision>
  <dcterms:created xsi:type="dcterms:W3CDTF">2021-05-20T17:40:55Z</dcterms:created>
  <dcterms:modified xsi:type="dcterms:W3CDTF">2021-05-21T20:29:19Z</dcterms:modified>
</cp:coreProperties>
</file>